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0" r:id="rId18"/>
    <p:sldId id="281" r:id="rId19"/>
    <p:sldId id="283" r:id="rId20"/>
    <p:sldId id="285" r:id="rId21"/>
    <p:sldId id="272" r:id="rId22"/>
    <p:sldId id="273" r:id="rId23"/>
    <p:sldId id="275" r:id="rId24"/>
    <p:sldId id="276" r:id="rId25"/>
    <p:sldId id="274" r:id="rId26"/>
    <p:sldId id="277" r:id="rId27"/>
    <p:sldId id="278" r:id="rId28"/>
  </p:sldIdLst>
  <p:sldSz cx="18288000" cy="10287000"/>
  <p:notesSz cx="6858000" cy="9144000"/>
  <p:embeddedFontLst>
    <p:embeddedFont>
      <p:font typeface="Arial Bold" panose="020B060402020202020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AF3AD-22B5-422D-A7D3-60496083A629}" v="6" dt="2024-12-13T23:38:11.287"/>
    <p1510:client id="{9D07E342-C20B-4442-8FE8-6DC3C1726225}" v="1" dt="2024-12-13T23:52:53.568"/>
    <p1510:client id="{C1DCED70-0A8A-408F-A942-9CD472B8E750}" v="21" dt="2024-12-13T23:53:36.180"/>
    <p1510:client id="{E93CC242-79C3-4C00-BB39-83230825868D}" v="14" dt="2024-12-13T19:49:57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ANDRES Huichulef González" userId="S::ma.huichulef@duocuc.cl::19cd1678-85e2-4452-b66f-156556e94c38" providerId="AD" clId="Web-{0F69142E-760F-4ECF-8E26-751E8A46ED3C}"/>
    <pc:docChg chg="modSld">
      <pc:chgData name="MARCELO ANDRES Huichulef González" userId="S::ma.huichulef@duocuc.cl::19cd1678-85e2-4452-b66f-156556e94c38" providerId="AD" clId="Web-{0F69142E-760F-4ECF-8E26-751E8A46ED3C}" dt="2024-12-12T23:40:04.569" v="0" actId="1076"/>
      <pc:docMkLst>
        <pc:docMk/>
      </pc:docMkLst>
      <pc:sldChg chg="modSp">
        <pc:chgData name="MARCELO ANDRES Huichulef González" userId="S::ma.huichulef@duocuc.cl::19cd1678-85e2-4452-b66f-156556e94c38" providerId="AD" clId="Web-{0F69142E-760F-4ECF-8E26-751E8A46ED3C}" dt="2024-12-12T23:40:04.569" v="0" actId="1076"/>
        <pc:sldMkLst>
          <pc:docMk/>
          <pc:sldMk cId="1399938304" sldId="280"/>
        </pc:sldMkLst>
        <pc:picChg chg="mod">
          <ac:chgData name="MARCELO ANDRES Huichulef González" userId="S::ma.huichulef@duocuc.cl::19cd1678-85e2-4452-b66f-156556e94c38" providerId="AD" clId="Web-{0F69142E-760F-4ECF-8E26-751E8A46ED3C}" dt="2024-12-12T23:40:04.569" v="0" actId="1076"/>
          <ac:picMkLst>
            <pc:docMk/>
            <pc:sldMk cId="1399938304" sldId="280"/>
            <ac:picMk id="14" creationId="{ACC529B5-90A8-68AF-C8AA-7D7D42780559}"/>
          </ac:picMkLst>
        </pc:picChg>
      </pc:sldChg>
    </pc:docChg>
  </pc:docChgLst>
  <pc:docChgLst>
    <pc:chgData name="HECTOR IVAN JARAMILLO JARAMILLO" userId="S::he.jaramillo@duocuc.cl::49c45daf-bd40-4e9c-8ea1-1a67f0e3436b" providerId="AD" clId="Web-{E93CC242-79C3-4C00-BB39-83230825868D}"/>
    <pc:docChg chg="modSld">
      <pc:chgData name="HECTOR IVAN JARAMILLO JARAMILLO" userId="S::he.jaramillo@duocuc.cl::49c45daf-bd40-4e9c-8ea1-1a67f0e3436b" providerId="AD" clId="Web-{E93CC242-79C3-4C00-BB39-83230825868D}" dt="2024-12-13T19:49:57.853" v="6" actId="20577"/>
      <pc:docMkLst>
        <pc:docMk/>
      </pc:docMkLst>
      <pc:sldChg chg="modSp">
        <pc:chgData name="HECTOR IVAN JARAMILLO JARAMILLO" userId="S::he.jaramillo@duocuc.cl::49c45daf-bd40-4e9c-8ea1-1a67f0e3436b" providerId="AD" clId="Web-{E93CC242-79C3-4C00-BB39-83230825868D}" dt="2024-12-13T19:49:57.853" v="6" actId="20577"/>
        <pc:sldMkLst>
          <pc:docMk/>
          <pc:sldMk cId="0" sldId="260"/>
        </pc:sldMkLst>
        <pc:spChg chg="mod">
          <ac:chgData name="HECTOR IVAN JARAMILLO JARAMILLO" userId="S::he.jaramillo@duocuc.cl::49c45daf-bd40-4e9c-8ea1-1a67f0e3436b" providerId="AD" clId="Web-{E93CC242-79C3-4C00-BB39-83230825868D}" dt="2024-12-13T19:49:57.853" v="6" actId="20577"/>
          <ac:spMkLst>
            <pc:docMk/>
            <pc:sldMk cId="0" sldId="260"/>
            <ac:spMk id="7" creationId="{00000000-0000-0000-0000-000000000000}"/>
          </ac:spMkLst>
        </pc:spChg>
      </pc:sldChg>
    </pc:docChg>
  </pc:docChgLst>
  <pc:docChgLst>
    <pc:chgData name="HECTOR IVAN JARAMILLO JARAMILLO" userId="S::he.jaramillo@duocuc.cl::49c45daf-bd40-4e9c-8ea1-1a67f0e3436b" providerId="AD" clId="Web-{44CD5B19-8312-49D2-B823-1995CF7FB165}"/>
    <pc:docChg chg="modSld">
      <pc:chgData name="HECTOR IVAN JARAMILLO JARAMILLO" userId="S::he.jaramillo@duocuc.cl::49c45daf-bd40-4e9c-8ea1-1a67f0e3436b" providerId="AD" clId="Web-{44CD5B19-8312-49D2-B823-1995CF7FB165}" dt="2024-12-12T22:12:48.319" v="48" actId="14100"/>
      <pc:docMkLst>
        <pc:docMk/>
      </pc:docMkLst>
      <pc:sldChg chg="modSp">
        <pc:chgData name="HECTOR IVAN JARAMILLO JARAMILLO" userId="S::he.jaramillo@duocuc.cl::49c45daf-bd40-4e9c-8ea1-1a67f0e3436b" providerId="AD" clId="Web-{44CD5B19-8312-49D2-B823-1995CF7FB165}" dt="2024-12-12T22:12:48.319" v="48" actId="14100"/>
        <pc:sldMkLst>
          <pc:docMk/>
          <pc:sldMk cId="0" sldId="257"/>
        </pc:sldMkLst>
        <pc:grpChg chg="mod">
          <ac:chgData name="HECTOR IVAN JARAMILLO JARAMILLO" userId="S::he.jaramillo@duocuc.cl::49c45daf-bd40-4e9c-8ea1-1a67f0e3436b" providerId="AD" clId="Web-{44CD5B19-8312-49D2-B823-1995CF7FB165}" dt="2024-12-12T22:12:48.319" v="48" actId="14100"/>
          <ac:grpSpMkLst>
            <pc:docMk/>
            <pc:sldMk cId="0" sldId="257"/>
            <ac:grpSpMk id="4" creationId="{00000000-0000-0000-0000-000000000000}"/>
          </ac:grpSpMkLst>
        </pc:grpChg>
      </pc:sldChg>
      <pc:sldChg chg="modSp">
        <pc:chgData name="HECTOR IVAN JARAMILLO JARAMILLO" userId="S::he.jaramillo@duocuc.cl::49c45daf-bd40-4e9c-8ea1-1a67f0e3436b" providerId="AD" clId="Web-{44CD5B19-8312-49D2-B823-1995CF7FB165}" dt="2024-12-12T22:03:19.649" v="19" actId="20577"/>
        <pc:sldMkLst>
          <pc:docMk/>
          <pc:sldMk cId="0" sldId="260"/>
        </pc:sldMkLst>
        <pc:spChg chg="mod">
          <ac:chgData name="HECTOR IVAN JARAMILLO JARAMILLO" userId="S::he.jaramillo@duocuc.cl::49c45daf-bd40-4e9c-8ea1-1a67f0e3436b" providerId="AD" clId="Web-{44CD5B19-8312-49D2-B823-1995CF7FB165}" dt="2024-12-12T22:03:19.649" v="19" actId="20577"/>
          <ac:spMkLst>
            <pc:docMk/>
            <pc:sldMk cId="0" sldId="260"/>
            <ac:spMk id="7" creationId="{00000000-0000-0000-0000-000000000000}"/>
          </ac:spMkLst>
        </pc:spChg>
      </pc:sldChg>
      <pc:sldChg chg="modSp">
        <pc:chgData name="HECTOR IVAN JARAMILLO JARAMILLO" userId="S::he.jaramillo@duocuc.cl::49c45daf-bd40-4e9c-8ea1-1a67f0e3436b" providerId="AD" clId="Web-{44CD5B19-8312-49D2-B823-1995CF7FB165}" dt="2024-12-12T22:03:33.993" v="21" actId="1076"/>
        <pc:sldMkLst>
          <pc:docMk/>
          <pc:sldMk cId="0" sldId="262"/>
        </pc:sldMkLst>
        <pc:spChg chg="mod">
          <ac:chgData name="HECTOR IVAN JARAMILLO JARAMILLO" userId="S::he.jaramillo@duocuc.cl::49c45daf-bd40-4e9c-8ea1-1a67f0e3436b" providerId="AD" clId="Web-{44CD5B19-8312-49D2-B823-1995CF7FB165}" dt="2024-12-12T22:03:33.993" v="21" actId="1076"/>
          <ac:spMkLst>
            <pc:docMk/>
            <pc:sldMk cId="0" sldId="262"/>
            <ac:spMk id="16" creationId="{964F26BA-A662-DA6D-1ED2-C1E47BC0E5A1}"/>
          </ac:spMkLst>
        </pc:spChg>
      </pc:sldChg>
      <pc:sldChg chg="modSp">
        <pc:chgData name="HECTOR IVAN JARAMILLO JARAMILLO" userId="S::he.jaramillo@duocuc.cl::49c45daf-bd40-4e9c-8ea1-1a67f0e3436b" providerId="AD" clId="Web-{44CD5B19-8312-49D2-B823-1995CF7FB165}" dt="2024-12-12T22:03:18.367" v="14" actId="1076"/>
        <pc:sldMkLst>
          <pc:docMk/>
          <pc:sldMk cId="0" sldId="263"/>
        </pc:sldMkLst>
        <pc:spChg chg="mod">
          <ac:chgData name="HECTOR IVAN JARAMILLO JARAMILLO" userId="S::he.jaramillo@duocuc.cl::49c45daf-bd40-4e9c-8ea1-1a67f0e3436b" providerId="AD" clId="Web-{44CD5B19-8312-49D2-B823-1995CF7FB165}" dt="2024-12-12T22:03:18.367" v="14" actId="1076"/>
          <ac:spMkLst>
            <pc:docMk/>
            <pc:sldMk cId="0" sldId="263"/>
            <ac:spMk id="15" creationId="{515C1BD8-B269-8D7B-77B4-594A822CC8DD}"/>
          </ac:spMkLst>
        </pc:spChg>
        <pc:picChg chg="mod">
          <ac:chgData name="HECTOR IVAN JARAMILLO JARAMILLO" userId="S::he.jaramillo@duocuc.cl::49c45daf-bd40-4e9c-8ea1-1a67f0e3436b" providerId="AD" clId="Web-{44CD5B19-8312-49D2-B823-1995CF7FB165}" dt="2024-12-12T22:01:30.115" v="6" actId="1076"/>
          <ac:picMkLst>
            <pc:docMk/>
            <pc:sldMk cId="0" sldId="263"/>
            <ac:picMk id="19" creationId="{2CDB85BD-33DE-E26E-A4A8-5050EBD43233}"/>
          </ac:picMkLst>
        </pc:picChg>
      </pc:sldChg>
      <pc:sldChg chg="modSp">
        <pc:chgData name="HECTOR IVAN JARAMILLO JARAMILLO" userId="S::he.jaramillo@duocuc.cl::49c45daf-bd40-4e9c-8ea1-1a67f0e3436b" providerId="AD" clId="Web-{44CD5B19-8312-49D2-B823-1995CF7FB165}" dt="2024-12-12T22:00:52.145" v="4" actId="20577"/>
        <pc:sldMkLst>
          <pc:docMk/>
          <pc:sldMk cId="0" sldId="264"/>
        </pc:sldMkLst>
        <pc:spChg chg="mod">
          <ac:chgData name="HECTOR IVAN JARAMILLO JARAMILLO" userId="S::he.jaramillo@duocuc.cl::49c45daf-bd40-4e9c-8ea1-1a67f0e3436b" providerId="AD" clId="Web-{44CD5B19-8312-49D2-B823-1995CF7FB165}" dt="2024-12-12T22:00:52.145" v="4" actId="20577"/>
          <ac:spMkLst>
            <pc:docMk/>
            <pc:sldMk cId="0" sldId="264"/>
            <ac:spMk id="16" creationId="{F5C2EE7F-0720-E509-3EC6-A0427C7FE4BA}"/>
          </ac:spMkLst>
        </pc:spChg>
      </pc:sldChg>
      <pc:sldChg chg="modSp">
        <pc:chgData name="HECTOR IVAN JARAMILLO JARAMILLO" userId="S::he.jaramillo@duocuc.cl::49c45daf-bd40-4e9c-8ea1-1a67f0e3436b" providerId="AD" clId="Web-{44CD5B19-8312-49D2-B823-1995CF7FB165}" dt="2024-12-12T22:12:33.210" v="46" actId="20577"/>
        <pc:sldMkLst>
          <pc:docMk/>
          <pc:sldMk cId="0" sldId="268"/>
        </pc:sldMkLst>
        <pc:spChg chg="mod">
          <ac:chgData name="HECTOR IVAN JARAMILLO JARAMILLO" userId="S::he.jaramillo@duocuc.cl::49c45daf-bd40-4e9c-8ea1-1a67f0e3436b" providerId="AD" clId="Web-{44CD5B19-8312-49D2-B823-1995CF7FB165}" dt="2024-12-12T22:12:33.210" v="46" actId="20577"/>
          <ac:spMkLst>
            <pc:docMk/>
            <pc:sldMk cId="0" sldId="268"/>
            <ac:spMk id="9" creationId="{00000000-0000-0000-0000-000000000000}"/>
          </ac:spMkLst>
        </pc:spChg>
        <pc:picChg chg="mod">
          <ac:chgData name="HECTOR IVAN JARAMILLO JARAMILLO" userId="S::he.jaramillo@duocuc.cl::49c45daf-bd40-4e9c-8ea1-1a67f0e3436b" providerId="AD" clId="Web-{44CD5B19-8312-49D2-B823-1995CF7FB165}" dt="2024-12-12T22:12:03.256" v="42" actId="1076"/>
          <ac:picMkLst>
            <pc:docMk/>
            <pc:sldMk cId="0" sldId="268"/>
            <ac:picMk id="8" creationId="{DEE7FB94-021E-7A73-FD6B-7CE5F25CE0B4}"/>
          </ac:picMkLst>
        </pc:picChg>
      </pc:sldChg>
      <pc:sldChg chg="modSp">
        <pc:chgData name="HECTOR IVAN JARAMILLO JARAMILLO" userId="S::he.jaramillo@duocuc.cl::49c45daf-bd40-4e9c-8ea1-1a67f0e3436b" providerId="AD" clId="Web-{44CD5B19-8312-49D2-B823-1995CF7FB165}" dt="2024-12-12T22:11:42.318" v="41" actId="20577"/>
        <pc:sldMkLst>
          <pc:docMk/>
          <pc:sldMk cId="0" sldId="274"/>
        </pc:sldMkLst>
        <pc:spChg chg="mod">
          <ac:chgData name="HECTOR IVAN JARAMILLO JARAMILLO" userId="S::he.jaramillo@duocuc.cl::49c45daf-bd40-4e9c-8ea1-1a67f0e3436b" providerId="AD" clId="Web-{44CD5B19-8312-49D2-B823-1995CF7FB165}" dt="2024-12-12T22:11:42.318" v="41" actId="20577"/>
          <ac:spMkLst>
            <pc:docMk/>
            <pc:sldMk cId="0" sldId="274"/>
            <ac:spMk id="7" creationId="{00000000-0000-0000-0000-000000000000}"/>
          </ac:spMkLst>
        </pc:spChg>
      </pc:sldChg>
    </pc:docChg>
  </pc:docChgLst>
  <pc:docChgLst>
    <pc:chgData name="MARCELO ANDRES Huichulef González" userId="S::ma.huichulef@duocuc.cl::19cd1678-85e2-4452-b66f-156556e94c38" providerId="AD" clId="Web-{C1DCED70-0A8A-408F-A942-9CD472B8E750}"/>
    <pc:docChg chg="modSld">
      <pc:chgData name="MARCELO ANDRES Huichulef González" userId="S::ma.huichulef@duocuc.cl::19cd1678-85e2-4452-b66f-156556e94c38" providerId="AD" clId="Web-{C1DCED70-0A8A-408F-A942-9CD472B8E750}" dt="2024-12-13T23:53:36.180" v="18" actId="14100"/>
      <pc:docMkLst>
        <pc:docMk/>
      </pc:docMkLst>
      <pc:sldChg chg="addSp delSp modSp">
        <pc:chgData name="MARCELO ANDRES Huichulef González" userId="S::ma.huichulef@duocuc.cl::19cd1678-85e2-4452-b66f-156556e94c38" providerId="AD" clId="Web-{C1DCED70-0A8A-408F-A942-9CD472B8E750}" dt="2024-12-13T23:53:36.180" v="18" actId="14100"/>
        <pc:sldMkLst>
          <pc:docMk/>
          <pc:sldMk cId="228196437" sldId="283"/>
        </pc:sldMkLst>
        <pc:picChg chg="add del mod">
          <ac:chgData name="MARCELO ANDRES Huichulef González" userId="S::ma.huichulef@duocuc.cl::19cd1678-85e2-4452-b66f-156556e94c38" providerId="AD" clId="Web-{C1DCED70-0A8A-408F-A942-9CD472B8E750}" dt="2024-12-13T23:51:58.583" v="2"/>
          <ac:picMkLst>
            <pc:docMk/>
            <pc:sldMk cId="228196437" sldId="283"/>
            <ac:picMk id="7" creationId="{1B2C3926-6E5E-6545-D212-3797030B547D}"/>
          </ac:picMkLst>
        </pc:picChg>
        <pc:picChg chg="add del">
          <ac:chgData name="MARCELO ANDRES Huichulef González" userId="S::ma.huichulef@duocuc.cl::19cd1678-85e2-4452-b66f-156556e94c38" providerId="AD" clId="Web-{C1DCED70-0A8A-408F-A942-9CD472B8E750}" dt="2024-12-13T23:52:24.943" v="10"/>
          <ac:picMkLst>
            <pc:docMk/>
            <pc:sldMk cId="228196437" sldId="283"/>
            <ac:picMk id="8" creationId="{0ECD0165-FF68-B439-0E15-FAC4B605BBDB}"/>
          </ac:picMkLst>
        </pc:picChg>
        <pc:picChg chg="add del mod">
          <ac:chgData name="MARCELO ANDRES Huichulef González" userId="S::ma.huichulef@duocuc.cl::19cd1678-85e2-4452-b66f-156556e94c38" providerId="AD" clId="Web-{C1DCED70-0A8A-408F-A942-9CD472B8E750}" dt="2024-12-13T23:53:20.304" v="15"/>
          <ac:picMkLst>
            <pc:docMk/>
            <pc:sldMk cId="228196437" sldId="283"/>
            <ac:picMk id="9" creationId="{598034F9-86F9-6420-B526-80BAEEB66FFA}"/>
          </ac:picMkLst>
        </pc:picChg>
        <pc:picChg chg="add mod">
          <ac:chgData name="MARCELO ANDRES Huichulef González" userId="S::ma.huichulef@duocuc.cl::19cd1678-85e2-4452-b66f-156556e94c38" providerId="AD" clId="Web-{C1DCED70-0A8A-408F-A942-9CD472B8E750}" dt="2024-12-13T23:53:36.180" v="18" actId="14100"/>
          <ac:picMkLst>
            <pc:docMk/>
            <pc:sldMk cId="228196437" sldId="283"/>
            <ac:picMk id="13" creationId="{17ACE1F1-1366-BBD9-9DC7-CB913EB1B589}"/>
          </ac:picMkLst>
        </pc:picChg>
      </pc:sldChg>
    </pc:docChg>
  </pc:docChgLst>
  <pc:docChgLst>
    <pc:chgData name="MARCELO ANDRES Huichulef González" userId="S::ma.huichulef@duocuc.cl::19cd1678-85e2-4452-b66f-156556e94c38" providerId="AD" clId="Web-{1E0B2381-9AA8-42C8-B767-A4B0839A9831}"/>
    <pc:docChg chg="modSld">
      <pc:chgData name="MARCELO ANDRES Huichulef González" userId="S::ma.huichulef@duocuc.cl::19cd1678-85e2-4452-b66f-156556e94c38" providerId="AD" clId="Web-{1E0B2381-9AA8-42C8-B767-A4B0839A9831}" dt="2024-12-10T01:32:45.731" v="115"/>
      <pc:docMkLst>
        <pc:docMk/>
      </pc:docMkLst>
      <pc:sldChg chg="modSp">
        <pc:chgData name="MARCELO ANDRES Huichulef González" userId="S::ma.huichulef@duocuc.cl::19cd1678-85e2-4452-b66f-156556e94c38" providerId="AD" clId="Web-{1E0B2381-9AA8-42C8-B767-A4B0839A9831}" dt="2024-12-09T22:16:52.240" v="0" actId="20577"/>
        <pc:sldMkLst>
          <pc:docMk/>
          <pc:sldMk cId="0" sldId="259"/>
        </pc:sldMkLst>
        <pc:spChg chg="mod">
          <ac:chgData name="MARCELO ANDRES Huichulef González" userId="S::ma.huichulef@duocuc.cl::19cd1678-85e2-4452-b66f-156556e94c38" providerId="AD" clId="Web-{1E0B2381-9AA8-42C8-B767-A4B0839A9831}" dt="2024-12-09T22:16:52.240" v="0" actId="20577"/>
          <ac:spMkLst>
            <pc:docMk/>
            <pc:sldMk cId="0" sldId="259"/>
            <ac:spMk id="7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45:39.324" v="82" actId="14100"/>
        <pc:sldMkLst>
          <pc:docMk/>
          <pc:sldMk cId="0" sldId="260"/>
        </pc:sldMkLst>
        <pc:spChg chg="mod">
          <ac:chgData name="MARCELO ANDRES Huichulef González" userId="S::ma.huichulef@duocuc.cl::19cd1678-85e2-4452-b66f-156556e94c38" providerId="AD" clId="Web-{1E0B2381-9AA8-42C8-B767-A4B0839A9831}" dt="2024-12-09T22:45:39.324" v="82" actId="14100"/>
          <ac:spMkLst>
            <pc:docMk/>
            <pc:sldMk cId="0" sldId="260"/>
            <ac:spMk id="7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17:34.631" v="1" actId="20577"/>
        <pc:sldMkLst>
          <pc:docMk/>
          <pc:sldMk cId="0" sldId="261"/>
        </pc:sldMkLst>
        <pc:spChg chg="mod">
          <ac:chgData name="MARCELO ANDRES Huichulef González" userId="S::ma.huichulef@duocuc.cl::19cd1678-85e2-4452-b66f-156556e94c38" providerId="AD" clId="Web-{1E0B2381-9AA8-42C8-B767-A4B0839A9831}" dt="2024-12-09T22:17:34.631" v="1" actId="20577"/>
          <ac:spMkLst>
            <pc:docMk/>
            <pc:sldMk cId="0" sldId="261"/>
            <ac:spMk id="7" creationId="{00000000-0000-0000-0000-000000000000}"/>
          </ac:spMkLst>
        </pc:spChg>
      </pc:sldChg>
      <pc:sldChg chg="delSp modSp">
        <pc:chgData name="MARCELO ANDRES Huichulef González" userId="S::ma.huichulef@duocuc.cl::19cd1678-85e2-4452-b66f-156556e94c38" providerId="AD" clId="Web-{1E0B2381-9AA8-42C8-B767-A4B0839A9831}" dt="2024-12-09T22:23:32.952" v="30"/>
        <pc:sldMkLst>
          <pc:docMk/>
          <pc:sldMk cId="0" sldId="262"/>
        </pc:sldMkLst>
        <pc:spChg chg="mod">
          <ac:chgData name="MARCELO ANDRES Huichulef González" userId="S::ma.huichulef@duocuc.cl::19cd1678-85e2-4452-b66f-156556e94c38" providerId="AD" clId="Web-{1E0B2381-9AA8-42C8-B767-A4B0839A9831}" dt="2024-12-09T22:22:57.544" v="27" actId="14100"/>
          <ac:spMkLst>
            <pc:docMk/>
            <pc:sldMk cId="0" sldId="262"/>
            <ac:spMk id="16" creationId="{964F26BA-A662-DA6D-1ED2-C1E47BC0E5A1}"/>
          </ac:spMkLst>
        </pc:spChg>
      </pc:sldChg>
      <pc:sldChg chg="delSp">
        <pc:chgData name="MARCELO ANDRES Huichulef González" userId="S::ma.huichulef@duocuc.cl::19cd1678-85e2-4452-b66f-156556e94c38" providerId="AD" clId="Web-{1E0B2381-9AA8-42C8-B767-A4B0839A9831}" dt="2024-12-09T22:23:50.827" v="32"/>
        <pc:sldMkLst>
          <pc:docMk/>
          <pc:sldMk cId="0" sldId="263"/>
        </pc:sldMkLst>
      </pc:sldChg>
      <pc:sldChg chg="delSp">
        <pc:chgData name="MARCELO ANDRES Huichulef González" userId="S::ma.huichulef@duocuc.cl::19cd1678-85e2-4452-b66f-156556e94c38" providerId="AD" clId="Web-{1E0B2381-9AA8-42C8-B767-A4B0839A9831}" dt="2024-12-09T22:23:59.280" v="34"/>
        <pc:sldMkLst>
          <pc:docMk/>
          <pc:sldMk cId="0" sldId="264"/>
        </pc:sldMkLst>
      </pc:sldChg>
      <pc:sldChg chg="delSp modSp">
        <pc:chgData name="MARCELO ANDRES Huichulef González" userId="S::ma.huichulef@duocuc.cl::19cd1678-85e2-4452-b66f-156556e94c38" providerId="AD" clId="Web-{1E0B2381-9AA8-42C8-B767-A4B0839A9831}" dt="2024-12-09T23:24:33.078" v="95" actId="14100"/>
        <pc:sldMkLst>
          <pc:docMk/>
          <pc:sldMk cId="0" sldId="265"/>
        </pc:sldMkLst>
        <pc:spChg chg="mod">
          <ac:chgData name="MARCELO ANDRES Huichulef González" userId="S::ma.huichulef@duocuc.cl::19cd1678-85e2-4452-b66f-156556e94c38" providerId="AD" clId="Web-{1E0B2381-9AA8-42C8-B767-A4B0839A9831}" dt="2024-12-09T23:24:33.078" v="95" actId="14100"/>
          <ac:spMkLst>
            <pc:docMk/>
            <pc:sldMk cId="0" sldId="265"/>
            <ac:spMk id="17" creationId="{118C9950-FF64-1B3A-31A9-D5D63DB73FB9}"/>
          </ac:spMkLst>
        </pc:spChg>
      </pc:sldChg>
      <pc:sldChg chg="delSp modSp">
        <pc:chgData name="MARCELO ANDRES Huichulef González" userId="S::ma.huichulef@duocuc.cl::19cd1678-85e2-4452-b66f-156556e94c38" providerId="AD" clId="Web-{1E0B2381-9AA8-42C8-B767-A4B0839A9831}" dt="2024-12-09T23:24:13.609" v="91" actId="14100"/>
        <pc:sldMkLst>
          <pc:docMk/>
          <pc:sldMk cId="0" sldId="266"/>
        </pc:sldMkLst>
        <pc:spChg chg="mod">
          <ac:chgData name="MARCELO ANDRES Huichulef González" userId="S::ma.huichulef@duocuc.cl::19cd1678-85e2-4452-b66f-156556e94c38" providerId="AD" clId="Web-{1E0B2381-9AA8-42C8-B767-A4B0839A9831}" dt="2024-12-09T23:24:13.609" v="91" actId="14100"/>
          <ac:spMkLst>
            <pc:docMk/>
            <pc:sldMk cId="0" sldId="266"/>
            <ac:spMk id="13" creationId="{ED9FDDA9-5CC9-965A-C977-6F819D649FCF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19:25.790" v="11" actId="20577"/>
        <pc:sldMkLst>
          <pc:docMk/>
          <pc:sldMk cId="0" sldId="267"/>
        </pc:sldMkLst>
        <pc:spChg chg="mod">
          <ac:chgData name="MARCELO ANDRES Huichulef González" userId="S::ma.huichulef@duocuc.cl::19cd1678-85e2-4452-b66f-156556e94c38" providerId="AD" clId="Web-{1E0B2381-9AA8-42C8-B767-A4B0839A9831}" dt="2024-12-09T22:19:25.790" v="11" actId="20577"/>
          <ac:spMkLst>
            <pc:docMk/>
            <pc:sldMk cId="0" sldId="267"/>
            <ac:spMk id="7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3:23:44.702" v="88" actId="1076"/>
        <pc:sldMkLst>
          <pc:docMk/>
          <pc:sldMk cId="0" sldId="268"/>
        </pc:sldMkLst>
        <pc:spChg chg="mod">
          <ac:chgData name="MARCELO ANDRES Huichulef González" userId="S::ma.huichulef@duocuc.cl::19cd1678-85e2-4452-b66f-156556e94c38" providerId="AD" clId="Web-{1E0B2381-9AA8-42C8-B767-A4B0839A9831}" dt="2024-12-09T23:23:44.702" v="88" actId="1076"/>
          <ac:spMkLst>
            <pc:docMk/>
            <pc:sldMk cId="0" sldId="268"/>
            <ac:spMk id="9" creationId="{00000000-0000-0000-0000-000000000000}"/>
          </ac:spMkLst>
        </pc:spChg>
      </pc:sldChg>
      <pc:sldChg chg="modSp">
        <pc:chgData name="MARCELO ANDRES Huichulef González" userId="S::ma.huichulef@duocuc.cl::19cd1678-85e2-4452-b66f-156556e94c38" providerId="AD" clId="Web-{1E0B2381-9AA8-42C8-B767-A4B0839A9831}" dt="2024-12-09T22:21:52.652" v="15" actId="20577"/>
        <pc:sldMkLst>
          <pc:docMk/>
          <pc:sldMk cId="0" sldId="274"/>
        </pc:sldMkLst>
        <pc:spChg chg="mod">
          <ac:chgData name="MARCELO ANDRES Huichulef González" userId="S::ma.huichulef@duocuc.cl::19cd1678-85e2-4452-b66f-156556e94c38" providerId="AD" clId="Web-{1E0B2381-9AA8-42C8-B767-A4B0839A9831}" dt="2024-12-09T22:21:52.652" v="15" actId="20577"/>
          <ac:spMkLst>
            <pc:docMk/>
            <pc:sldMk cId="0" sldId="274"/>
            <ac:spMk id="9" creationId="{00000000-0000-0000-0000-000000000000}"/>
          </ac:spMkLst>
        </pc:spChg>
      </pc:sldChg>
      <pc:sldChg chg="addSp delSp modSp">
        <pc:chgData name="MARCELO ANDRES Huichulef González" userId="S::ma.huichulef@duocuc.cl::19cd1678-85e2-4452-b66f-156556e94c38" providerId="AD" clId="Web-{1E0B2381-9AA8-42C8-B767-A4B0839A9831}" dt="2024-12-09T22:25:22.313" v="37"/>
        <pc:sldMkLst>
          <pc:docMk/>
          <pc:sldMk cId="0" sldId="275"/>
        </pc:sldMkLst>
        <pc:spChg chg="add">
          <ac:chgData name="MARCELO ANDRES Huichulef González" userId="S::ma.huichulef@duocuc.cl::19cd1678-85e2-4452-b66f-156556e94c38" providerId="AD" clId="Web-{1E0B2381-9AA8-42C8-B767-A4B0839A9831}" dt="2024-12-09T22:25:20.923" v="36"/>
          <ac:spMkLst>
            <pc:docMk/>
            <pc:sldMk cId="0" sldId="275"/>
            <ac:spMk id="14" creationId="{93A7CE75-CDE1-BAE8-C09B-7FD4D783FB3B}"/>
          </ac:spMkLst>
        </pc:spChg>
      </pc:sldChg>
      <pc:sldChg chg="addSp delSp modSp">
        <pc:chgData name="MARCELO ANDRES Huichulef González" userId="S::ma.huichulef@duocuc.cl::19cd1678-85e2-4452-b66f-156556e94c38" providerId="AD" clId="Web-{1E0B2381-9AA8-42C8-B767-A4B0839A9831}" dt="2024-12-10T01:32:45.731" v="115"/>
        <pc:sldMkLst>
          <pc:docMk/>
          <pc:sldMk cId="1399938304" sldId="280"/>
        </pc:sldMkLst>
        <pc:picChg chg="add mod modCrop">
          <ac:chgData name="MARCELO ANDRES Huichulef González" userId="S::ma.huichulef@duocuc.cl::19cd1678-85e2-4452-b66f-156556e94c38" providerId="AD" clId="Web-{1E0B2381-9AA8-42C8-B767-A4B0839A9831}" dt="2024-12-10T01:32:45.731" v="115"/>
          <ac:picMkLst>
            <pc:docMk/>
            <pc:sldMk cId="1399938304" sldId="280"/>
            <ac:picMk id="14" creationId="{ACC529B5-90A8-68AF-C8AA-7D7D42780559}"/>
          </ac:picMkLst>
        </pc:picChg>
      </pc:sldChg>
      <pc:sldChg chg="modSp">
        <pc:chgData name="MARCELO ANDRES Huichulef González" userId="S::ma.huichulef@duocuc.cl::19cd1678-85e2-4452-b66f-156556e94c38" providerId="AD" clId="Web-{1E0B2381-9AA8-42C8-B767-A4B0839A9831}" dt="2024-12-09T23:33:42.950" v="106"/>
        <pc:sldMkLst>
          <pc:docMk/>
          <pc:sldMk cId="3456848686" sldId="281"/>
        </pc:sldMkLst>
        <pc:picChg chg="mod">
          <ac:chgData name="MARCELO ANDRES Huichulef González" userId="S::ma.huichulef@duocuc.cl::19cd1678-85e2-4452-b66f-156556e94c38" providerId="AD" clId="Web-{1E0B2381-9AA8-42C8-B767-A4B0839A9831}" dt="2024-12-09T23:33:42.950" v="106"/>
          <ac:picMkLst>
            <pc:docMk/>
            <pc:sldMk cId="3456848686" sldId="281"/>
            <ac:picMk id="14" creationId="{8B6958E5-AE5C-D8B9-AEEA-3B8B84C538D5}"/>
          </ac:picMkLst>
        </pc:picChg>
      </pc:sldChg>
      <pc:sldChg chg="modSp">
        <pc:chgData name="MARCELO ANDRES Huichulef González" userId="S::ma.huichulef@duocuc.cl::19cd1678-85e2-4452-b66f-156556e94c38" providerId="AD" clId="Web-{1E0B2381-9AA8-42C8-B767-A4B0839A9831}" dt="2024-12-09T22:32:48.151" v="68" actId="1076"/>
        <pc:sldMkLst>
          <pc:docMk/>
          <pc:sldMk cId="228196437" sldId="283"/>
        </pc:sldMkLst>
        <pc:spChg chg="mod">
          <ac:chgData name="MARCELO ANDRES Huichulef González" userId="S::ma.huichulef@duocuc.cl::19cd1678-85e2-4452-b66f-156556e94c38" providerId="AD" clId="Web-{1E0B2381-9AA8-42C8-B767-A4B0839A9831}" dt="2024-12-09T22:28:05.301" v="43" actId="14100"/>
          <ac:spMkLst>
            <pc:docMk/>
            <pc:sldMk cId="228196437" sldId="283"/>
            <ac:spMk id="18" creationId="{A3EEEEEE-A87C-B4DA-FCA2-C6C8E81394A5}"/>
          </ac:spMkLst>
        </pc:spChg>
      </pc:sldChg>
      <pc:sldChg chg="delSp modSp">
        <pc:chgData name="MARCELO ANDRES Huichulef González" userId="S::ma.huichulef@duocuc.cl::19cd1678-85e2-4452-b66f-156556e94c38" providerId="AD" clId="Web-{1E0B2381-9AA8-42C8-B767-A4B0839A9831}" dt="2024-12-09T23:12:51.266" v="83"/>
        <pc:sldMkLst>
          <pc:docMk/>
          <pc:sldMk cId="665747066" sldId="285"/>
        </pc:sldMkLst>
        <pc:spChg chg="mod">
          <ac:chgData name="MARCELO ANDRES Huichulef González" userId="S::ma.huichulef@duocuc.cl::19cd1678-85e2-4452-b66f-156556e94c38" providerId="AD" clId="Web-{1E0B2381-9AA8-42C8-B767-A4B0839A9831}" dt="2024-12-09T22:28:23.755" v="48" actId="14100"/>
          <ac:spMkLst>
            <pc:docMk/>
            <pc:sldMk cId="665747066" sldId="285"/>
            <ac:spMk id="13" creationId="{B944785F-DB85-76B4-5D46-772147EAF6A3}"/>
          </ac:spMkLst>
        </pc:spChg>
        <pc:picChg chg="mod">
          <ac:chgData name="MARCELO ANDRES Huichulef González" userId="S::ma.huichulef@duocuc.cl::19cd1678-85e2-4452-b66f-156556e94c38" providerId="AD" clId="Web-{1E0B2381-9AA8-42C8-B767-A4B0839A9831}" dt="2024-12-09T22:30:00.616" v="63" actId="1076"/>
          <ac:picMkLst>
            <pc:docMk/>
            <pc:sldMk cId="665747066" sldId="285"/>
            <ac:picMk id="9" creationId="{0EC3C641-85CA-B754-02F0-9C2BFC048298}"/>
          </ac:picMkLst>
        </pc:picChg>
        <pc:picChg chg="mod">
          <ac:chgData name="MARCELO ANDRES Huichulef González" userId="S::ma.huichulef@duocuc.cl::19cd1678-85e2-4452-b66f-156556e94c38" providerId="AD" clId="Web-{1E0B2381-9AA8-42C8-B767-A4B0839A9831}" dt="2024-12-09T22:30:04.960" v="65" actId="1076"/>
          <ac:picMkLst>
            <pc:docMk/>
            <pc:sldMk cId="665747066" sldId="285"/>
            <ac:picMk id="20" creationId="{D83C4C15-EA03-51FC-BBA9-B95506F8E8A1}"/>
          </ac:picMkLst>
        </pc:picChg>
      </pc:sldChg>
    </pc:docChg>
  </pc:docChgLst>
  <pc:docChgLst>
    <pc:chgData name="HECTOR IVAN JARAMILLO JARAMILLO" userId="49c45daf-bd40-4e9c-8ea1-1a67f0e3436b" providerId="ADAL" clId="{9D07E342-C20B-4442-8FE8-6DC3C1726225}"/>
    <pc:docChg chg="undo redo custSel addSld delSld modSld sldOrd">
      <pc:chgData name="HECTOR IVAN JARAMILLO JARAMILLO" userId="49c45daf-bd40-4e9c-8ea1-1a67f0e3436b" providerId="ADAL" clId="{9D07E342-C20B-4442-8FE8-6DC3C1726225}" dt="2024-12-14T00:35:19.784" v="2531" actId="1440"/>
      <pc:docMkLst>
        <pc:docMk/>
      </pc:docMkLst>
      <pc:sldChg chg="modSp mod">
        <pc:chgData name="HECTOR IVAN JARAMILLO JARAMILLO" userId="49c45daf-bd40-4e9c-8ea1-1a67f0e3436b" providerId="ADAL" clId="{9D07E342-C20B-4442-8FE8-6DC3C1726225}" dt="2024-12-03T15:39:17.781" v="846" actId="1076"/>
        <pc:sldMkLst>
          <pc:docMk/>
          <pc:sldMk cId="0" sldId="256"/>
        </pc:sldMkLst>
        <pc:spChg chg="mod">
          <ac:chgData name="HECTOR IVAN JARAMILLO JARAMILLO" userId="49c45daf-bd40-4e9c-8ea1-1a67f0e3436b" providerId="ADAL" clId="{9D07E342-C20B-4442-8FE8-6DC3C1726225}" dt="2024-12-03T15:39:17.781" v="846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4:46:12.433" v="349" actId="21"/>
          <ac:spMkLst>
            <pc:docMk/>
            <pc:sldMk cId="0" sldId="256"/>
            <ac:spMk id="9" creationId="{00000000-0000-0000-0000-000000000000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5:40:29.438" v="853" actId="1076"/>
        <pc:sldMkLst>
          <pc:docMk/>
          <pc:sldMk cId="0" sldId="257"/>
        </pc:sldMkLst>
        <pc:spChg chg="mod">
          <ac:chgData name="HECTOR IVAN JARAMILLO JARAMILLO" userId="49c45daf-bd40-4e9c-8ea1-1a67f0e3436b" providerId="ADAL" clId="{9D07E342-C20B-4442-8FE8-6DC3C1726225}" dt="2024-12-03T15:37:01.106" v="807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9.438" v="853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25.178" v="852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5:40:19.040" v="851" actId="1076"/>
          <ac:spMkLst>
            <pc:docMk/>
            <pc:sldMk cId="0" sldId="257"/>
            <ac:spMk id="19" creationId="{00000000-0000-0000-0000-000000000000}"/>
          </ac:spMkLst>
        </pc:s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4" creationId="{00000000-0000-0000-0000-000000000000}"/>
          </ac:grpSpMkLst>
        </pc:gr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6" creationId="{00000000-0000-0000-0000-000000000000}"/>
          </ac:grpSpMkLst>
        </pc:grpChg>
        <pc:grpChg chg="mod">
          <ac:chgData name="HECTOR IVAN JARAMILLO JARAMILLO" userId="49c45daf-bd40-4e9c-8ea1-1a67f0e3436b" providerId="ADAL" clId="{9D07E342-C20B-4442-8FE8-6DC3C1726225}" dt="2024-12-03T15:40:25.178" v="852" actId="1076"/>
          <ac:grpSpMkLst>
            <pc:docMk/>
            <pc:sldMk cId="0" sldId="257"/>
            <ac:grpSpMk id="8" creationId="{00000000-0000-0000-0000-000000000000}"/>
          </ac:grpSpMkLst>
        </pc:grpChg>
      </pc:sldChg>
      <pc:sldChg chg="addSp delSp modSp mod">
        <pc:chgData name="HECTOR IVAN JARAMILLO JARAMILLO" userId="49c45daf-bd40-4e9c-8ea1-1a67f0e3436b" providerId="ADAL" clId="{9D07E342-C20B-4442-8FE8-6DC3C1726225}" dt="2024-12-03T15:37:07.310" v="809"/>
        <pc:sldMkLst>
          <pc:docMk/>
          <pc:sldMk cId="0" sldId="258"/>
        </pc:sldMkLst>
        <pc:spChg chg="mod">
          <ac:chgData name="HECTOR IVAN JARAMILLO JARAMILLO" userId="49c45daf-bd40-4e9c-8ea1-1a67f0e3436b" providerId="ADAL" clId="{9D07E342-C20B-4442-8FE8-6DC3C1726225}" dt="2024-12-03T14:40:58.534" v="269" actId="20577"/>
          <ac:spMkLst>
            <pc:docMk/>
            <pc:sldMk cId="0" sldId="258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07.310" v="809"/>
          <ac:spMkLst>
            <pc:docMk/>
            <pc:sldMk cId="0" sldId="258"/>
            <ac:spMk id="13" creationId="{5D9DF655-960A-2787-46AE-6EFD3A5B9642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4:48:15.843" v="386" actId="1076"/>
        <pc:sldMkLst>
          <pc:docMk/>
          <pc:sldMk cId="0" sldId="259"/>
        </pc:sldMkLst>
        <pc:spChg chg="mod">
          <ac:chgData name="HECTOR IVAN JARAMILLO JARAMILLO" userId="49c45daf-bd40-4e9c-8ea1-1a67f0e3436b" providerId="ADAL" clId="{9D07E342-C20B-4442-8FE8-6DC3C1726225}" dt="2024-12-03T14:45:04.957" v="319" actId="120"/>
          <ac:spMkLst>
            <pc:docMk/>
            <pc:sldMk cId="0" sldId="259"/>
            <ac:spMk id="5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4:45:04.957" v="319" actId="120"/>
          <ac:spMkLst>
            <pc:docMk/>
            <pc:sldMk cId="0" sldId="259"/>
            <ac:spMk id="6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4:48:15.843" v="386" actId="1076"/>
          <ac:spMkLst>
            <pc:docMk/>
            <pc:sldMk cId="0" sldId="259"/>
            <ac:spMk id="7" creationId="{00000000-0000-0000-0000-000000000000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4T14:34:31.416" v="2001" actId="15"/>
        <pc:sldMkLst>
          <pc:docMk/>
          <pc:sldMk cId="0" sldId="260"/>
        </pc:sldMkLst>
        <pc:spChg chg="mod">
          <ac:chgData name="HECTOR IVAN JARAMILLO JARAMILLO" userId="49c45daf-bd40-4e9c-8ea1-1a67f0e3436b" providerId="ADAL" clId="{9D07E342-C20B-4442-8FE8-6DC3C1726225}" dt="2024-12-04T14:34:31.416" v="2001" actId="15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10.029" v="811"/>
          <ac:spMkLst>
            <pc:docMk/>
            <pc:sldMk cId="0" sldId="260"/>
            <ac:spMk id="12" creationId="{88D194F2-9F65-C4A4-0098-B85657E0559C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5:41:22.659" v="860" actId="20577"/>
        <pc:sldMkLst>
          <pc:docMk/>
          <pc:sldMk cId="0" sldId="261"/>
        </pc:sldMkLst>
        <pc:spChg chg="mod">
          <ac:chgData name="HECTOR IVAN JARAMILLO JARAMILLO" userId="49c45daf-bd40-4e9c-8ea1-1a67f0e3436b" providerId="ADAL" clId="{9D07E342-C20B-4442-8FE8-6DC3C1726225}" dt="2024-12-03T15:41:22.659" v="860" actId="20577"/>
          <ac:spMkLst>
            <pc:docMk/>
            <pc:sldMk cId="0" sldId="261"/>
            <ac:spMk id="7" creationId="{00000000-0000-0000-0000-000000000000}"/>
          </ac:spMkLst>
        </pc:spChg>
        <pc:grpChg chg="mod">
          <ac:chgData name="HECTOR IVAN JARAMILLO JARAMILLO" userId="49c45daf-bd40-4e9c-8ea1-1a67f0e3436b" providerId="ADAL" clId="{9D07E342-C20B-4442-8FE8-6DC3C1726225}" dt="2024-12-03T15:41:20.370" v="858" actId="1076"/>
          <ac:grpSpMkLst>
            <pc:docMk/>
            <pc:sldMk cId="0" sldId="261"/>
            <ac:grpSpMk id="4" creationId="{00000000-0000-0000-0000-000000000000}"/>
          </ac:grpSpMkLst>
        </pc:grpChg>
      </pc:sldChg>
      <pc:sldChg chg="addSp delSp modSp mod">
        <pc:chgData name="HECTOR IVAN JARAMILLO JARAMILLO" userId="49c45daf-bd40-4e9c-8ea1-1a67f0e3436b" providerId="ADAL" clId="{9D07E342-C20B-4442-8FE8-6DC3C1726225}" dt="2024-12-04T14:38:42.225" v="2040" actId="15"/>
        <pc:sldMkLst>
          <pc:docMk/>
          <pc:sldMk cId="0" sldId="262"/>
        </pc:sldMkLst>
        <pc:spChg chg="add">
          <ac:chgData name="HECTOR IVAN JARAMILLO JARAMILLO" userId="49c45daf-bd40-4e9c-8ea1-1a67f0e3436b" providerId="ADAL" clId="{9D07E342-C20B-4442-8FE8-6DC3C1726225}" dt="2024-12-03T14:53:16.441" v="392"/>
          <ac:spMkLst>
            <pc:docMk/>
            <pc:sldMk cId="0" sldId="262"/>
            <ac:spMk id="12" creationId="{83471A32-5922-F450-A619-E2B588290925}"/>
          </ac:spMkLst>
        </pc:spChg>
        <pc:spChg chg="add mod">
          <ac:chgData name="HECTOR IVAN JARAMILLO JARAMILLO" userId="49c45daf-bd40-4e9c-8ea1-1a67f0e3436b" providerId="ADAL" clId="{9D07E342-C20B-4442-8FE8-6DC3C1726225}" dt="2024-12-03T14:54:41.488" v="394" actId="14100"/>
          <ac:spMkLst>
            <pc:docMk/>
            <pc:sldMk cId="0" sldId="262"/>
            <ac:spMk id="13" creationId="{7AB847FF-8B63-749A-B2CB-A11F10996BD1}"/>
          </ac:spMkLst>
        </pc:spChg>
        <pc:spChg chg="add mod">
          <ac:chgData name="HECTOR IVAN JARAMILLO JARAMILLO" userId="49c45daf-bd40-4e9c-8ea1-1a67f0e3436b" providerId="ADAL" clId="{9D07E342-C20B-4442-8FE8-6DC3C1726225}" dt="2024-12-04T14:38:42.225" v="2040" actId="15"/>
          <ac:spMkLst>
            <pc:docMk/>
            <pc:sldMk cId="0" sldId="262"/>
            <ac:spMk id="16" creationId="{964F26BA-A662-DA6D-1ED2-C1E47BC0E5A1}"/>
          </ac:spMkLst>
        </pc:spChg>
        <pc:spChg chg="add mod">
          <ac:chgData name="HECTOR IVAN JARAMILLO JARAMILLO" userId="49c45daf-bd40-4e9c-8ea1-1a67f0e3436b" providerId="ADAL" clId="{9D07E342-C20B-4442-8FE8-6DC3C1726225}" dt="2024-12-03T15:38:53.213" v="843"/>
          <ac:spMkLst>
            <pc:docMk/>
            <pc:sldMk cId="0" sldId="262"/>
            <ac:spMk id="20" creationId="{CD478969-A5E7-37AB-6C31-2E23EE0A7507}"/>
          </ac:spMkLst>
        </pc:spChg>
        <pc:picChg chg="add mod">
          <ac:chgData name="HECTOR IVAN JARAMILLO JARAMILLO" userId="49c45daf-bd40-4e9c-8ea1-1a67f0e3436b" providerId="ADAL" clId="{9D07E342-C20B-4442-8FE8-6DC3C1726225}" dt="2024-12-03T15:34:53.926" v="786" actId="1076"/>
          <ac:picMkLst>
            <pc:docMk/>
            <pc:sldMk cId="0" sldId="262"/>
            <ac:picMk id="15" creationId="{E41D3BA3-FD57-9E71-E46F-7C5B7BC78661}"/>
          </ac:picMkLst>
        </pc:picChg>
      </pc:sldChg>
      <pc:sldChg chg="addSp delSp modSp mod">
        <pc:chgData name="HECTOR IVAN JARAMILLO JARAMILLO" userId="49c45daf-bd40-4e9c-8ea1-1a67f0e3436b" providerId="ADAL" clId="{9D07E342-C20B-4442-8FE8-6DC3C1726225}" dt="2024-12-04T14:10:37.896" v="1933" actId="1076"/>
        <pc:sldMkLst>
          <pc:docMk/>
          <pc:sldMk cId="0" sldId="263"/>
        </pc:sldMkLst>
        <pc:spChg chg="add mod">
          <ac:chgData name="HECTOR IVAN JARAMILLO JARAMILLO" userId="49c45daf-bd40-4e9c-8ea1-1a67f0e3436b" providerId="ADAL" clId="{9D07E342-C20B-4442-8FE8-6DC3C1726225}" dt="2024-12-03T17:33:23.943" v="1505" actId="20577"/>
          <ac:spMkLst>
            <pc:docMk/>
            <pc:sldMk cId="0" sldId="263"/>
            <ac:spMk id="15" creationId="{515C1BD8-B269-8D7B-77B4-594A822CC8DD}"/>
          </ac:spMkLst>
        </pc:spChg>
        <pc:spChg chg="add mod">
          <ac:chgData name="HECTOR IVAN JARAMILLO JARAMILLO" userId="49c45daf-bd40-4e9c-8ea1-1a67f0e3436b" providerId="ADAL" clId="{9D07E342-C20B-4442-8FE8-6DC3C1726225}" dt="2024-12-03T15:39:00.517" v="845"/>
          <ac:spMkLst>
            <pc:docMk/>
            <pc:sldMk cId="0" sldId="263"/>
            <ac:spMk id="17" creationId="{AEEAD3F1-6F8B-91C1-7A4B-40E615D3DB79}"/>
          </ac:spMkLst>
        </pc:spChg>
        <pc:picChg chg="add mod">
          <ac:chgData name="HECTOR IVAN JARAMILLO JARAMILLO" userId="49c45daf-bd40-4e9c-8ea1-1a67f0e3436b" providerId="ADAL" clId="{9D07E342-C20B-4442-8FE8-6DC3C1726225}" dt="2024-12-04T14:10:37.896" v="1933" actId="1076"/>
          <ac:picMkLst>
            <pc:docMk/>
            <pc:sldMk cId="0" sldId="263"/>
            <ac:picMk id="19" creationId="{2CDB85BD-33DE-E26E-A4A8-5050EBD43233}"/>
          </ac:picMkLst>
        </pc:picChg>
      </pc:sldChg>
      <pc:sldChg chg="addSp delSp modSp mod">
        <pc:chgData name="HECTOR IVAN JARAMILLO JARAMILLO" userId="49c45daf-bd40-4e9c-8ea1-1a67f0e3436b" providerId="ADAL" clId="{9D07E342-C20B-4442-8FE8-6DC3C1726225}" dt="2024-12-04T14:11:37.303" v="1946" actId="1076"/>
        <pc:sldMkLst>
          <pc:docMk/>
          <pc:sldMk cId="0" sldId="264"/>
        </pc:sldMkLst>
        <pc:spChg chg="add mod">
          <ac:chgData name="HECTOR IVAN JARAMILLO JARAMILLO" userId="49c45daf-bd40-4e9c-8ea1-1a67f0e3436b" providerId="ADAL" clId="{9D07E342-C20B-4442-8FE8-6DC3C1726225}" dt="2024-12-03T17:34:39.540" v="1514" actId="20577"/>
          <ac:spMkLst>
            <pc:docMk/>
            <pc:sldMk cId="0" sldId="264"/>
            <ac:spMk id="16" creationId="{F5C2EE7F-0720-E509-3EC6-A0427C7FE4BA}"/>
          </ac:spMkLst>
        </pc:spChg>
        <pc:spChg chg="add mod">
          <ac:chgData name="HECTOR IVAN JARAMILLO JARAMILLO" userId="49c45daf-bd40-4e9c-8ea1-1a67f0e3436b" providerId="ADAL" clId="{9D07E342-C20B-4442-8FE8-6DC3C1726225}" dt="2024-12-03T15:38:55.157" v="844"/>
          <ac:spMkLst>
            <pc:docMk/>
            <pc:sldMk cId="0" sldId="264"/>
            <ac:spMk id="18" creationId="{C9966F28-A1B0-3910-687C-622B546CDA85}"/>
          </ac:spMkLst>
        </pc:spChg>
        <pc:picChg chg="add mod">
          <ac:chgData name="HECTOR IVAN JARAMILLO JARAMILLO" userId="49c45daf-bd40-4e9c-8ea1-1a67f0e3436b" providerId="ADAL" clId="{9D07E342-C20B-4442-8FE8-6DC3C1726225}" dt="2024-12-04T14:11:37.303" v="1946" actId="1076"/>
          <ac:picMkLst>
            <pc:docMk/>
            <pc:sldMk cId="0" sldId="264"/>
            <ac:picMk id="13" creationId="{A54FBD3E-CEC9-E54F-A537-FFBD30657945}"/>
          </ac:picMkLst>
        </pc:picChg>
      </pc:sldChg>
      <pc:sldChg chg="addSp delSp modSp mod">
        <pc:chgData name="HECTOR IVAN JARAMILLO JARAMILLO" userId="49c45daf-bd40-4e9c-8ea1-1a67f0e3436b" providerId="ADAL" clId="{9D07E342-C20B-4442-8FE8-6DC3C1726225}" dt="2024-12-05T15:08:25.979" v="2191" actId="1076"/>
        <pc:sldMkLst>
          <pc:docMk/>
          <pc:sldMk cId="0" sldId="265"/>
        </pc:sldMkLst>
        <pc:spChg chg="add mod">
          <ac:chgData name="HECTOR IVAN JARAMILLO JARAMILLO" userId="49c45daf-bd40-4e9c-8ea1-1a67f0e3436b" providerId="ADAL" clId="{9D07E342-C20B-4442-8FE8-6DC3C1726225}" dt="2024-12-05T15:08:25.979" v="2191" actId="1076"/>
          <ac:spMkLst>
            <pc:docMk/>
            <pc:sldMk cId="0" sldId="265"/>
            <ac:spMk id="17" creationId="{118C9950-FF64-1B3A-31A9-D5D63DB73FB9}"/>
          </ac:spMkLst>
        </pc:spChg>
        <pc:spChg chg="add mod">
          <ac:chgData name="HECTOR IVAN JARAMILLO JARAMILLO" userId="49c45daf-bd40-4e9c-8ea1-1a67f0e3436b" providerId="ADAL" clId="{9D07E342-C20B-4442-8FE8-6DC3C1726225}" dt="2024-12-03T15:37:32.053" v="814"/>
          <ac:spMkLst>
            <pc:docMk/>
            <pc:sldMk cId="0" sldId="265"/>
            <ac:spMk id="18" creationId="{68A12F0A-7C07-8E31-3F70-109AE8DC7706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5T15:08:46.303" v="2193" actId="1076"/>
        <pc:sldMkLst>
          <pc:docMk/>
          <pc:sldMk cId="0" sldId="266"/>
        </pc:sldMkLst>
        <pc:spChg chg="add mod">
          <ac:chgData name="HECTOR IVAN JARAMILLO JARAMILLO" userId="49c45daf-bd40-4e9c-8ea1-1a67f0e3436b" providerId="ADAL" clId="{9D07E342-C20B-4442-8FE8-6DC3C1726225}" dt="2024-12-05T15:08:46.303" v="2193" actId="1076"/>
          <ac:spMkLst>
            <pc:docMk/>
            <pc:sldMk cId="0" sldId="266"/>
            <ac:spMk id="13" creationId="{ED9FDDA9-5CC9-965A-C977-6F819D649FCF}"/>
          </ac:spMkLst>
        </pc:spChg>
        <pc:spChg chg="add mod">
          <ac:chgData name="HECTOR IVAN JARAMILLO JARAMILLO" userId="49c45daf-bd40-4e9c-8ea1-1a67f0e3436b" providerId="ADAL" clId="{9D07E342-C20B-4442-8FE8-6DC3C1726225}" dt="2024-12-03T15:37:35.734" v="816"/>
          <ac:spMkLst>
            <pc:docMk/>
            <pc:sldMk cId="0" sldId="266"/>
            <ac:spMk id="14" creationId="{051BF631-EB11-73B7-66BE-47D9F9147278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3T14:48:21.481" v="387" actId="1076"/>
        <pc:sldMkLst>
          <pc:docMk/>
          <pc:sldMk cId="0" sldId="267"/>
        </pc:sldMkLst>
        <pc:spChg chg="mod">
          <ac:chgData name="HECTOR IVAN JARAMILLO JARAMILLO" userId="49c45daf-bd40-4e9c-8ea1-1a67f0e3436b" providerId="ADAL" clId="{9D07E342-C20B-4442-8FE8-6DC3C1726225}" dt="2024-12-03T14:48:21.481" v="387" actId="1076"/>
          <ac:spMkLst>
            <pc:docMk/>
            <pc:sldMk cId="0" sldId="267"/>
            <ac:spMk id="7" creationId="{00000000-0000-0000-0000-000000000000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5T15:09:40.951" v="2205" actId="14100"/>
        <pc:sldMkLst>
          <pc:docMk/>
          <pc:sldMk cId="0" sldId="268"/>
        </pc:sldMkLst>
        <pc:spChg chg="mod">
          <ac:chgData name="HECTOR IVAN JARAMILLO JARAMILLO" userId="49c45daf-bd40-4e9c-8ea1-1a67f0e3436b" providerId="ADAL" clId="{9D07E342-C20B-4442-8FE8-6DC3C1726225}" dt="2024-12-05T15:09:33.643" v="2204" actId="20577"/>
          <ac:spMkLst>
            <pc:docMk/>
            <pc:sldMk cId="0" sldId="268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39.021" v="818"/>
          <ac:spMkLst>
            <pc:docMk/>
            <pc:sldMk cId="0" sldId="268"/>
            <ac:spMk id="13" creationId="{F2CED653-AD5D-9F3E-2B6C-7D443C679697}"/>
          </ac:spMkLst>
        </pc:spChg>
        <pc:picChg chg="add mod">
          <ac:chgData name="HECTOR IVAN JARAMILLO JARAMILLO" userId="49c45daf-bd40-4e9c-8ea1-1a67f0e3436b" providerId="ADAL" clId="{9D07E342-C20B-4442-8FE8-6DC3C1726225}" dt="2024-12-05T15:09:40.951" v="2205" actId="14100"/>
          <ac:picMkLst>
            <pc:docMk/>
            <pc:sldMk cId="0" sldId="268"/>
            <ac:picMk id="8" creationId="{DEE7FB94-021E-7A73-FD6B-7CE5F25CE0B4}"/>
          </ac:picMkLst>
        </pc:picChg>
      </pc:sldChg>
      <pc:sldChg chg="addSp delSp modSp del mod">
        <pc:chgData name="HECTOR IVAN JARAMILLO JARAMILLO" userId="49c45daf-bd40-4e9c-8ea1-1a67f0e3436b" providerId="ADAL" clId="{9D07E342-C20B-4442-8FE8-6DC3C1726225}" dt="2024-12-03T17:55:35.954" v="1793" actId="47"/>
        <pc:sldMkLst>
          <pc:docMk/>
          <pc:sldMk cId="0" sldId="269"/>
        </pc:sldMkLst>
      </pc:sldChg>
      <pc:sldChg chg="addSp delSp modSp del mod">
        <pc:chgData name="HECTOR IVAN JARAMILLO JARAMILLO" userId="49c45daf-bd40-4e9c-8ea1-1a67f0e3436b" providerId="ADAL" clId="{9D07E342-C20B-4442-8FE8-6DC3C1726225}" dt="2024-12-03T17:56:17.723" v="1808" actId="47"/>
        <pc:sldMkLst>
          <pc:docMk/>
          <pc:sldMk cId="0" sldId="270"/>
        </pc:sldMkLst>
      </pc:sldChg>
      <pc:sldChg chg="addSp delSp modSp del mod">
        <pc:chgData name="HECTOR IVAN JARAMILLO JARAMILLO" userId="49c45daf-bd40-4e9c-8ea1-1a67f0e3436b" providerId="ADAL" clId="{9D07E342-C20B-4442-8FE8-6DC3C1726225}" dt="2024-12-03T17:58:06.626" v="1820" actId="47"/>
        <pc:sldMkLst>
          <pc:docMk/>
          <pc:sldMk cId="0" sldId="271"/>
        </pc:sldMkLst>
      </pc:sldChg>
      <pc:sldChg chg="addSp delSp modSp mod">
        <pc:chgData name="HECTOR IVAN JARAMILLO JARAMILLO" userId="49c45daf-bd40-4e9c-8ea1-1a67f0e3436b" providerId="ADAL" clId="{9D07E342-C20B-4442-8FE8-6DC3C1726225}" dt="2024-12-03T17:57:06.102" v="1810"/>
        <pc:sldMkLst>
          <pc:docMk/>
          <pc:sldMk cId="0" sldId="272"/>
        </pc:sldMkLst>
        <pc:spChg chg="add mod">
          <ac:chgData name="HECTOR IVAN JARAMILLO JARAMILLO" userId="49c45daf-bd40-4e9c-8ea1-1a67f0e3436b" providerId="ADAL" clId="{9D07E342-C20B-4442-8FE8-6DC3C1726225}" dt="2024-12-03T15:37:57.213" v="828"/>
          <ac:spMkLst>
            <pc:docMk/>
            <pc:sldMk cId="0" sldId="272"/>
            <ac:spMk id="7" creationId="{1E58126D-3EE7-D297-E244-20A8975E2913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3T16:15:10.136" v="1248" actId="1076"/>
        <pc:sldMkLst>
          <pc:docMk/>
          <pc:sldMk cId="0" sldId="273"/>
        </pc:sldMkLst>
        <pc:spChg chg="mod">
          <ac:chgData name="HECTOR IVAN JARAMILLO JARAMILLO" userId="49c45daf-bd40-4e9c-8ea1-1a67f0e3436b" providerId="ADAL" clId="{9D07E342-C20B-4442-8FE8-6DC3C1726225}" dt="2024-12-03T16:14:41.559" v="1245" actId="790"/>
          <ac:spMkLst>
            <pc:docMk/>
            <pc:sldMk cId="0" sldId="273"/>
            <ac:spMk id="7" creationId="{00000000-0000-0000-0000-000000000000}"/>
          </ac:spMkLst>
        </pc:spChg>
        <pc:spChg chg="mod">
          <ac:chgData name="HECTOR IVAN JARAMILLO JARAMILLO" userId="49c45daf-bd40-4e9c-8ea1-1a67f0e3436b" providerId="ADAL" clId="{9D07E342-C20B-4442-8FE8-6DC3C1726225}" dt="2024-12-03T16:14:27.194" v="1243" actId="1076"/>
          <ac:spMkLst>
            <pc:docMk/>
            <pc:sldMk cId="0" sldId="273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7:59.861" v="830"/>
          <ac:spMkLst>
            <pc:docMk/>
            <pc:sldMk cId="0" sldId="273"/>
            <ac:spMk id="13" creationId="{A8CDB31C-4EFB-C71D-1A8B-F7115B83169B}"/>
          </ac:spMkLst>
        </pc:spChg>
        <pc:spChg chg="add mod">
          <ac:chgData name="HECTOR IVAN JARAMILLO JARAMILLO" userId="49c45daf-bd40-4e9c-8ea1-1a67f0e3436b" providerId="ADAL" clId="{9D07E342-C20B-4442-8FE8-6DC3C1726225}" dt="2024-12-03T16:15:10.136" v="1248" actId="1076"/>
          <ac:spMkLst>
            <pc:docMk/>
            <pc:sldMk cId="0" sldId="273"/>
            <ac:spMk id="15" creationId="{CE159A49-9314-2CA4-BFD6-267424749DFF}"/>
          </ac:spMkLst>
        </pc:spChg>
        <pc:spChg chg="add mod">
          <ac:chgData name="HECTOR IVAN JARAMILLO JARAMILLO" userId="49c45daf-bd40-4e9c-8ea1-1a67f0e3436b" providerId="ADAL" clId="{9D07E342-C20B-4442-8FE8-6DC3C1726225}" dt="2024-12-03T16:14:58.546" v="1247" actId="1076"/>
          <ac:spMkLst>
            <pc:docMk/>
            <pc:sldMk cId="0" sldId="273"/>
            <ac:spMk id="17" creationId="{3D980461-456F-5C6D-732D-7FA2975EB9D9}"/>
          </ac:spMkLst>
        </pc:spChg>
        <pc:spChg chg="add mod">
          <ac:chgData name="HECTOR IVAN JARAMILLO JARAMILLO" userId="49c45daf-bd40-4e9c-8ea1-1a67f0e3436b" providerId="ADAL" clId="{9D07E342-C20B-4442-8FE8-6DC3C1726225}" dt="2024-12-03T16:14:13.573" v="1239" actId="1076"/>
          <ac:spMkLst>
            <pc:docMk/>
            <pc:sldMk cId="0" sldId="273"/>
            <ac:spMk id="19" creationId="{5F511EB8-2025-D2A0-5F02-A5438F5E56BC}"/>
          </ac:spMkLst>
        </pc:spChg>
        <pc:picChg chg="add mod">
          <ac:chgData name="HECTOR IVAN JARAMILLO JARAMILLO" userId="49c45daf-bd40-4e9c-8ea1-1a67f0e3436b" providerId="ADAL" clId="{9D07E342-C20B-4442-8FE8-6DC3C1726225}" dt="2024-12-03T16:13:42.473" v="1232" actId="14100"/>
          <ac:picMkLst>
            <pc:docMk/>
            <pc:sldMk cId="0" sldId="273"/>
            <ac:picMk id="2052" creationId="{EB661A14-0A90-57BA-CBB8-1E101A754CDD}"/>
          </ac:picMkLst>
        </pc:picChg>
        <pc:picChg chg="add mod">
          <ac:chgData name="HECTOR IVAN JARAMILLO JARAMILLO" userId="49c45daf-bd40-4e9c-8ea1-1a67f0e3436b" providerId="ADAL" clId="{9D07E342-C20B-4442-8FE8-6DC3C1726225}" dt="2024-12-03T16:14:09.362" v="1237" actId="1076"/>
          <ac:picMkLst>
            <pc:docMk/>
            <pc:sldMk cId="0" sldId="273"/>
            <ac:picMk id="2054" creationId="{D5918D94-3A78-ADAD-28C9-12A65E0BAB3D}"/>
          </ac:picMkLst>
        </pc:picChg>
        <pc:picChg chg="add mod">
          <ac:chgData name="HECTOR IVAN JARAMILLO JARAMILLO" userId="49c45daf-bd40-4e9c-8ea1-1a67f0e3436b" providerId="ADAL" clId="{9D07E342-C20B-4442-8FE8-6DC3C1726225}" dt="2024-12-03T16:14:05.049" v="1236" actId="1076"/>
          <ac:picMkLst>
            <pc:docMk/>
            <pc:sldMk cId="0" sldId="273"/>
            <ac:picMk id="2060" creationId="{8DA04F99-42F6-24D9-FB6F-8B6A79F4A86D}"/>
          </ac:picMkLst>
        </pc:picChg>
        <pc:picChg chg="add mod">
          <ac:chgData name="HECTOR IVAN JARAMILLO JARAMILLO" userId="49c45daf-bd40-4e9c-8ea1-1a67f0e3436b" providerId="ADAL" clId="{9D07E342-C20B-4442-8FE8-6DC3C1726225}" dt="2024-12-03T16:14:23.729" v="1242" actId="14100"/>
          <ac:picMkLst>
            <pc:docMk/>
            <pc:sldMk cId="0" sldId="273"/>
            <ac:picMk id="2062" creationId="{A8968667-0BFE-7E36-0A0F-4F83BEE0F802}"/>
          </ac:picMkLst>
        </pc:picChg>
      </pc:sldChg>
      <pc:sldChg chg="addSp delSp modSp mod ord">
        <pc:chgData name="HECTOR IVAN JARAMILLO JARAMILLO" userId="49c45daf-bd40-4e9c-8ea1-1a67f0e3436b" providerId="ADAL" clId="{9D07E342-C20B-4442-8FE8-6DC3C1726225}" dt="2024-12-05T15:38:39.167" v="2500" actId="113"/>
        <pc:sldMkLst>
          <pc:docMk/>
          <pc:sldMk cId="0" sldId="274"/>
        </pc:sldMkLst>
        <pc:spChg chg="mod">
          <ac:chgData name="HECTOR IVAN JARAMILLO JARAMILLO" userId="49c45daf-bd40-4e9c-8ea1-1a67f0e3436b" providerId="ADAL" clId="{9D07E342-C20B-4442-8FE8-6DC3C1726225}" dt="2024-12-05T15:38:39.167" v="2500" actId="113"/>
          <ac:spMkLst>
            <pc:docMk/>
            <pc:sldMk cId="0" sldId="274"/>
            <ac:spMk id="9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8:03.118" v="832"/>
          <ac:spMkLst>
            <pc:docMk/>
            <pc:sldMk cId="0" sldId="274"/>
            <ac:spMk id="13" creationId="{229EC8C8-C378-8440-A233-4C83E54E367A}"/>
          </ac:spMkLst>
        </pc:spChg>
      </pc:sldChg>
      <pc:sldChg chg="modSp mod">
        <pc:chgData name="HECTOR IVAN JARAMILLO JARAMILLO" userId="49c45daf-bd40-4e9c-8ea1-1a67f0e3436b" providerId="ADAL" clId="{9D07E342-C20B-4442-8FE8-6DC3C1726225}" dt="2024-12-05T15:37:59.111" v="2499" actId="20577"/>
        <pc:sldMkLst>
          <pc:docMk/>
          <pc:sldMk cId="0" sldId="275"/>
        </pc:sldMkLst>
        <pc:spChg chg="mod">
          <ac:chgData name="HECTOR IVAN JARAMILLO JARAMILLO" userId="49c45daf-bd40-4e9c-8ea1-1a67f0e3436b" providerId="ADAL" clId="{9D07E342-C20B-4442-8FE8-6DC3C1726225}" dt="2024-12-05T15:37:59.111" v="2499" actId="20577"/>
          <ac:spMkLst>
            <pc:docMk/>
            <pc:sldMk cId="0" sldId="275"/>
            <ac:spMk id="7" creationId="{00000000-0000-0000-0000-000000000000}"/>
          </ac:spMkLst>
        </pc:spChg>
      </pc:sldChg>
      <pc:sldChg chg="addSp delSp modSp mod">
        <pc:chgData name="HECTOR IVAN JARAMILLO JARAMILLO" userId="49c45daf-bd40-4e9c-8ea1-1a67f0e3436b" providerId="ADAL" clId="{9D07E342-C20B-4442-8FE8-6DC3C1726225}" dt="2024-12-03T16:22:43.359" v="1287" actId="20577"/>
        <pc:sldMkLst>
          <pc:docMk/>
          <pc:sldMk cId="0" sldId="276"/>
        </pc:sldMkLst>
        <pc:spChg chg="mod">
          <ac:chgData name="HECTOR IVAN JARAMILLO JARAMILLO" userId="49c45daf-bd40-4e9c-8ea1-1a67f0e3436b" providerId="ADAL" clId="{9D07E342-C20B-4442-8FE8-6DC3C1726225}" dt="2024-12-03T16:22:43.359" v="1287" actId="20577"/>
          <ac:spMkLst>
            <pc:docMk/>
            <pc:sldMk cId="0" sldId="276"/>
            <ac:spMk id="7" creationId="{00000000-0000-0000-0000-000000000000}"/>
          </ac:spMkLst>
        </pc:spChg>
        <pc:spChg chg="add mod">
          <ac:chgData name="HECTOR IVAN JARAMILLO JARAMILLO" userId="49c45daf-bd40-4e9c-8ea1-1a67f0e3436b" providerId="ADAL" clId="{9D07E342-C20B-4442-8FE8-6DC3C1726225}" dt="2024-12-03T15:38:06.326" v="834"/>
          <ac:spMkLst>
            <pc:docMk/>
            <pc:sldMk cId="0" sldId="276"/>
            <ac:spMk id="13" creationId="{1AA54C61-F40C-DEAE-9024-DF8F5EEC1A29}"/>
          </ac:spMkLst>
        </pc:spChg>
      </pc:sldChg>
      <pc:sldChg chg="addSp delSp modSp add del mod">
        <pc:chgData name="HECTOR IVAN JARAMILLO JARAMILLO" userId="49c45daf-bd40-4e9c-8ea1-1a67f0e3436b" providerId="ADAL" clId="{9D07E342-C20B-4442-8FE8-6DC3C1726225}" dt="2024-12-03T18:06:26.816" v="1896" actId="47"/>
        <pc:sldMkLst>
          <pc:docMk/>
          <pc:sldMk cId="192606857" sldId="279"/>
        </pc:sldMkLst>
      </pc:sldChg>
      <pc:sldChg chg="addSp delSp modSp add mod">
        <pc:chgData name="HECTOR IVAN JARAMILLO JARAMILLO" userId="49c45daf-bd40-4e9c-8ea1-1a67f0e3436b" providerId="ADAL" clId="{9D07E342-C20B-4442-8FE8-6DC3C1726225}" dt="2024-12-10T14:09:36.964" v="2521" actId="1076"/>
        <pc:sldMkLst>
          <pc:docMk/>
          <pc:sldMk cId="1399938304" sldId="280"/>
        </pc:sldMkLst>
        <pc:spChg chg="add mod">
          <ac:chgData name="HECTOR IVAN JARAMILLO JARAMILLO" userId="49c45daf-bd40-4e9c-8ea1-1a67f0e3436b" providerId="ADAL" clId="{9D07E342-C20B-4442-8FE8-6DC3C1726225}" dt="2024-12-10T14:09:25.992" v="2519"/>
          <ac:spMkLst>
            <pc:docMk/>
            <pc:sldMk cId="1399938304" sldId="280"/>
            <ac:spMk id="7" creationId="{E74D2445-01DD-2E71-20C6-38FEFDA76331}"/>
          </ac:spMkLst>
        </pc:spChg>
        <pc:spChg chg="add mod">
          <ac:chgData name="HECTOR IVAN JARAMILLO JARAMILLO" userId="49c45daf-bd40-4e9c-8ea1-1a67f0e3436b" providerId="ADAL" clId="{9D07E342-C20B-4442-8FE8-6DC3C1726225}" dt="2024-12-05T15:27:43.945" v="2411" actId="1076"/>
          <ac:spMkLst>
            <pc:docMk/>
            <pc:sldMk cId="1399938304" sldId="280"/>
            <ac:spMk id="8" creationId="{00000000-0000-0000-0000-000000000000}"/>
          </ac:spMkLst>
        </pc:spChg>
        <pc:picChg chg="mod">
          <ac:chgData name="HECTOR IVAN JARAMILLO JARAMILLO" userId="49c45daf-bd40-4e9c-8ea1-1a67f0e3436b" providerId="ADAL" clId="{9D07E342-C20B-4442-8FE8-6DC3C1726225}" dt="2024-12-10T14:09:36.964" v="2521" actId="1076"/>
          <ac:picMkLst>
            <pc:docMk/>
            <pc:sldMk cId="1399938304" sldId="280"/>
            <ac:picMk id="14" creationId="{ACC529B5-90A8-68AF-C8AA-7D7D42780559}"/>
          </ac:picMkLst>
        </pc:picChg>
      </pc:sldChg>
      <pc:sldChg chg="new del">
        <pc:chgData name="HECTOR IVAN JARAMILLO JARAMILLO" userId="49c45daf-bd40-4e9c-8ea1-1a67f0e3436b" providerId="ADAL" clId="{9D07E342-C20B-4442-8FE8-6DC3C1726225}" dt="2024-12-03T17:14:53.990" v="1296" actId="680"/>
        <pc:sldMkLst>
          <pc:docMk/>
          <pc:sldMk cId="3582056343" sldId="280"/>
        </pc:sldMkLst>
      </pc:sldChg>
      <pc:sldChg chg="addSp delSp modSp add mod">
        <pc:chgData name="HECTOR IVAN JARAMILLO JARAMILLO" userId="49c45daf-bd40-4e9c-8ea1-1a67f0e3436b" providerId="ADAL" clId="{9D07E342-C20B-4442-8FE8-6DC3C1726225}" dt="2024-12-10T14:09:50.407" v="2522" actId="1440"/>
        <pc:sldMkLst>
          <pc:docMk/>
          <pc:sldMk cId="3456848686" sldId="281"/>
        </pc:sldMkLst>
        <pc:spChg chg="add mod">
          <ac:chgData name="HECTOR IVAN JARAMILLO JARAMILLO" userId="49c45daf-bd40-4e9c-8ea1-1a67f0e3436b" providerId="ADAL" clId="{9D07E342-C20B-4442-8FE8-6DC3C1726225}" dt="2024-12-03T17:55:57.503" v="1798"/>
          <ac:spMkLst>
            <pc:docMk/>
            <pc:sldMk cId="3456848686" sldId="281"/>
            <ac:spMk id="9" creationId="{00000000-0000-0000-0000-000000000000}"/>
          </ac:spMkLst>
        </pc:spChg>
        <pc:picChg chg="add mod">
          <ac:chgData name="HECTOR IVAN JARAMILLO JARAMILLO" userId="49c45daf-bd40-4e9c-8ea1-1a67f0e3436b" providerId="ADAL" clId="{9D07E342-C20B-4442-8FE8-6DC3C1726225}" dt="2024-12-10T14:09:50.407" v="2522" actId="1440"/>
          <ac:picMkLst>
            <pc:docMk/>
            <pc:sldMk cId="3456848686" sldId="281"/>
            <ac:picMk id="14" creationId="{8B6958E5-AE5C-D8B9-AEEA-3B8B84C538D5}"/>
          </ac:picMkLst>
        </pc:picChg>
      </pc:sldChg>
      <pc:sldChg chg="addSp delSp modSp add del mod">
        <pc:chgData name="HECTOR IVAN JARAMILLO JARAMILLO" userId="49c45daf-bd40-4e9c-8ea1-1a67f0e3436b" providerId="ADAL" clId="{9D07E342-C20B-4442-8FE8-6DC3C1726225}" dt="2024-12-03T18:09:26.595" v="1901" actId="47"/>
        <pc:sldMkLst>
          <pc:docMk/>
          <pc:sldMk cId="3482055546" sldId="282"/>
        </pc:sldMkLst>
      </pc:sldChg>
      <pc:sldChg chg="addSp delSp modSp add mod">
        <pc:chgData name="HECTOR IVAN JARAMILLO JARAMILLO" userId="49c45daf-bd40-4e9c-8ea1-1a67f0e3436b" providerId="ADAL" clId="{9D07E342-C20B-4442-8FE8-6DC3C1726225}" dt="2024-12-14T00:35:19.784" v="2531" actId="1440"/>
        <pc:sldMkLst>
          <pc:docMk/>
          <pc:sldMk cId="228196437" sldId="283"/>
        </pc:sldMkLst>
        <pc:spChg chg="add mod">
          <ac:chgData name="HECTOR IVAN JARAMILLO JARAMILLO" userId="49c45daf-bd40-4e9c-8ea1-1a67f0e3436b" providerId="ADAL" clId="{9D07E342-C20B-4442-8FE8-6DC3C1726225}" dt="2024-12-03T18:04:16.133" v="1884"/>
          <ac:spMkLst>
            <pc:docMk/>
            <pc:sldMk cId="228196437" sldId="283"/>
            <ac:spMk id="17" creationId="{6D6C6592-4CB7-D997-2511-5834FDA9D148}"/>
          </ac:spMkLst>
        </pc:spChg>
        <pc:spChg chg="add mod">
          <ac:chgData name="HECTOR IVAN JARAMILLO JARAMILLO" userId="49c45daf-bd40-4e9c-8ea1-1a67f0e3436b" providerId="ADAL" clId="{9D07E342-C20B-4442-8FE8-6DC3C1726225}" dt="2024-12-05T15:40:36.146" v="2503" actId="1076"/>
          <ac:spMkLst>
            <pc:docMk/>
            <pc:sldMk cId="228196437" sldId="283"/>
            <ac:spMk id="18" creationId="{A3EEEEEE-A87C-B4DA-FCA2-C6C8E81394A5}"/>
          </ac:spMkLst>
        </pc:spChg>
        <pc:picChg chg="mod">
          <ac:chgData name="HECTOR IVAN JARAMILLO JARAMILLO" userId="49c45daf-bd40-4e9c-8ea1-1a67f0e3436b" providerId="ADAL" clId="{9D07E342-C20B-4442-8FE8-6DC3C1726225}" dt="2024-12-10T14:10:21.229" v="2525" actId="1440"/>
          <ac:picMkLst>
            <pc:docMk/>
            <pc:sldMk cId="228196437" sldId="283"/>
            <ac:picMk id="8" creationId="{0ECD0165-FF68-B439-0E15-FAC4B605BBDB}"/>
          </ac:picMkLst>
        </pc:picChg>
        <pc:picChg chg="mod">
          <ac:chgData name="HECTOR IVAN JARAMILLO JARAMILLO" userId="49c45daf-bd40-4e9c-8ea1-1a67f0e3436b" providerId="ADAL" clId="{9D07E342-C20B-4442-8FE8-6DC3C1726225}" dt="2024-12-13T23:52:53.568" v="2530" actId="1440"/>
          <ac:picMkLst>
            <pc:docMk/>
            <pc:sldMk cId="228196437" sldId="283"/>
            <ac:picMk id="9" creationId="{598034F9-86F9-6420-B526-80BAEEB66FFA}"/>
          </ac:picMkLst>
        </pc:picChg>
        <pc:picChg chg="mod">
          <ac:chgData name="HECTOR IVAN JARAMILLO JARAMILLO" userId="49c45daf-bd40-4e9c-8ea1-1a67f0e3436b" providerId="ADAL" clId="{9D07E342-C20B-4442-8FE8-6DC3C1726225}" dt="2024-12-14T00:35:19.784" v="2531" actId="1440"/>
          <ac:picMkLst>
            <pc:docMk/>
            <pc:sldMk cId="228196437" sldId="283"/>
            <ac:picMk id="13" creationId="{17ACE1F1-1366-BBD9-9DC7-CB913EB1B589}"/>
          </ac:picMkLst>
        </pc:picChg>
      </pc:sldChg>
      <pc:sldChg chg="addSp delSp modSp add del mod">
        <pc:chgData name="HECTOR IVAN JARAMILLO JARAMILLO" userId="49c45daf-bd40-4e9c-8ea1-1a67f0e3436b" providerId="ADAL" clId="{9D07E342-C20B-4442-8FE8-6DC3C1726225}" dt="2024-12-04T14:50:44.783" v="2113" actId="47"/>
        <pc:sldMkLst>
          <pc:docMk/>
          <pc:sldMk cId="1800294031" sldId="284"/>
        </pc:sldMkLst>
      </pc:sldChg>
      <pc:sldChg chg="addSp delSp modSp add mod">
        <pc:chgData name="HECTOR IVAN JARAMILLO JARAMILLO" userId="49c45daf-bd40-4e9c-8ea1-1a67f0e3436b" providerId="ADAL" clId="{9D07E342-C20B-4442-8FE8-6DC3C1726225}" dt="2024-12-10T14:10:56.768" v="2529" actId="1076"/>
        <pc:sldMkLst>
          <pc:docMk/>
          <pc:sldMk cId="665747066" sldId="285"/>
        </pc:sldMkLst>
        <pc:spChg chg="add mod">
          <ac:chgData name="HECTOR IVAN JARAMILLO JARAMILLO" userId="49c45daf-bd40-4e9c-8ea1-1a67f0e3436b" providerId="ADAL" clId="{9D07E342-C20B-4442-8FE8-6DC3C1726225}" dt="2024-12-05T15:40:42.497" v="2505"/>
          <ac:spMkLst>
            <pc:docMk/>
            <pc:sldMk cId="665747066" sldId="285"/>
            <ac:spMk id="13" creationId="{B944785F-DB85-76B4-5D46-772147EAF6A3}"/>
          </ac:spMkLst>
        </pc:spChg>
        <pc:picChg chg="mod">
          <ac:chgData name="HECTOR IVAN JARAMILLO JARAMILLO" userId="49c45daf-bd40-4e9c-8ea1-1a67f0e3436b" providerId="ADAL" clId="{9D07E342-C20B-4442-8FE8-6DC3C1726225}" dt="2024-12-10T14:10:52.064" v="2528" actId="1076"/>
          <ac:picMkLst>
            <pc:docMk/>
            <pc:sldMk cId="665747066" sldId="285"/>
            <ac:picMk id="7" creationId="{309191EA-6281-1A42-E316-A7934FC5A0A1}"/>
          </ac:picMkLst>
        </pc:picChg>
        <pc:picChg chg="add mod modCrop">
          <ac:chgData name="HECTOR IVAN JARAMILLO JARAMILLO" userId="49c45daf-bd40-4e9c-8ea1-1a67f0e3436b" providerId="ADAL" clId="{9D07E342-C20B-4442-8FE8-6DC3C1726225}" dt="2024-12-10T14:10:52.064" v="2528" actId="1076"/>
          <ac:picMkLst>
            <pc:docMk/>
            <pc:sldMk cId="665747066" sldId="285"/>
            <ac:picMk id="9" creationId="{0EC3C641-85CA-B754-02F0-9C2BFC048298}"/>
          </ac:picMkLst>
        </pc:picChg>
        <pc:picChg chg="add mod modCrop">
          <ac:chgData name="HECTOR IVAN JARAMILLO JARAMILLO" userId="49c45daf-bd40-4e9c-8ea1-1a67f0e3436b" providerId="ADAL" clId="{9D07E342-C20B-4442-8FE8-6DC3C1726225}" dt="2024-12-10T14:10:56.768" v="2529" actId="1076"/>
          <ac:picMkLst>
            <pc:docMk/>
            <pc:sldMk cId="665747066" sldId="285"/>
            <ac:picMk id="20" creationId="{D83C4C15-EA03-51FC-BBA9-B95506F8E8A1}"/>
          </ac:picMkLst>
        </pc:picChg>
      </pc:sldChg>
      <pc:sldChg chg="addSp delSp modSp add del mod">
        <pc:chgData name="HECTOR IVAN JARAMILLO JARAMILLO" userId="49c45daf-bd40-4e9c-8ea1-1a67f0e3436b" providerId="ADAL" clId="{9D07E342-C20B-4442-8FE8-6DC3C1726225}" dt="2024-12-05T16:06:13.327" v="2515" actId="47"/>
        <pc:sldMkLst>
          <pc:docMk/>
          <pc:sldMk cId="396091261" sldId="286"/>
        </pc:sldMkLst>
      </pc:sldChg>
    </pc:docChg>
  </pc:docChgLst>
  <pc:docChgLst>
    <pc:chgData name="MARCELO ANDRES Huichulef González" userId="S::ma.huichulef@duocuc.cl::19cd1678-85e2-4452-b66f-156556e94c38" providerId="AD" clId="Web-{DA2C016B-BCDA-4973-AC8D-41881DEABDC4}"/>
    <pc:docChg chg="modSld">
      <pc:chgData name="MARCELO ANDRES Huichulef González" userId="S::ma.huichulef@duocuc.cl::19cd1678-85e2-4452-b66f-156556e94c38" providerId="AD" clId="Web-{DA2C016B-BCDA-4973-AC8D-41881DEABDC4}" dt="2024-12-10T04:01:24.593" v="22" actId="14100"/>
      <pc:docMkLst>
        <pc:docMk/>
      </pc:docMkLst>
      <pc:sldChg chg="addSp delSp modSp">
        <pc:chgData name="MARCELO ANDRES Huichulef González" userId="S::ma.huichulef@duocuc.cl::19cd1678-85e2-4452-b66f-156556e94c38" providerId="AD" clId="Web-{DA2C016B-BCDA-4973-AC8D-41881DEABDC4}" dt="2024-12-10T03:56:41.552" v="4" actId="1076"/>
        <pc:sldMkLst>
          <pc:docMk/>
          <pc:sldMk cId="0" sldId="272"/>
        </pc:sldMkLst>
        <pc:picChg chg="add mod">
          <ac:chgData name="MARCELO ANDRES Huichulef González" userId="S::ma.huichulef@duocuc.cl::19cd1678-85e2-4452-b66f-156556e94c38" providerId="AD" clId="Web-{DA2C016B-BCDA-4973-AC8D-41881DEABDC4}" dt="2024-12-10T03:56:41.552" v="4" actId="1076"/>
          <ac:picMkLst>
            <pc:docMk/>
            <pc:sldMk cId="0" sldId="272"/>
            <ac:picMk id="2" creationId="{E8836B50-9481-AC1E-CE31-DE56BCDF2D69}"/>
          </ac:picMkLst>
        </pc:picChg>
      </pc:sldChg>
      <pc:sldChg chg="addSp delSp modSp">
        <pc:chgData name="MARCELO ANDRES Huichulef González" userId="S::ma.huichulef@duocuc.cl::19cd1678-85e2-4452-b66f-156556e94c38" providerId="AD" clId="Web-{DA2C016B-BCDA-4973-AC8D-41881DEABDC4}" dt="2024-12-10T04:01:24.593" v="22" actId="14100"/>
        <pc:sldMkLst>
          <pc:docMk/>
          <pc:sldMk cId="228196437" sldId="283"/>
        </pc:sldMkLst>
        <pc:picChg chg="add mod">
          <ac:chgData name="MARCELO ANDRES Huichulef González" userId="S::ma.huichulef@duocuc.cl::19cd1678-85e2-4452-b66f-156556e94c38" providerId="AD" clId="Web-{DA2C016B-BCDA-4973-AC8D-41881DEABDC4}" dt="2024-12-10T04:01:24.593" v="22" actId="14100"/>
          <ac:picMkLst>
            <pc:docMk/>
            <pc:sldMk cId="228196437" sldId="283"/>
            <ac:picMk id="8" creationId="{0ECD0165-FF68-B439-0E15-FAC4B605BBDB}"/>
          </ac:picMkLst>
        </pc:picChg>
      </pc:sldChg>
      <pc:sldChg chg="addSp delSp modSp">
        <pc:chgData name="MARCELO ANDRES Huichulef González" userId="S::ma.huichulef@duocuc.cl::19cd1678-85e2-4452-b66f-156556e94c38" providerId="AD" clId="Web-{DA2C016B-BCDA-4973-AC8D-41881DEABDC4}" dt="2024-12-10T04:00:56.310" v="19" actId="1076"/>
        <pc:sldMkLst>
          <pc:docMk/>
          <pc:sldMk cId="665747066" sldId="285"/>
        </pc:sldMkLst>
        <pc:picChg chg="add mod">
          <ac:chgData name="MARCELO ANDRES Huichulef González" userId="S::ma.huichulef@duocuc.cl::19cd1678-85e2-4452-b66f-156556e94c38" providerId="AD" clId="Web-{DA2C016B-BCDA-4973-AC8D-41881DEABDC4}" dt="2024-12-10T04:00:56.310" v="19" actId="1076"/>
          <ac:picMkLst>
            <pc:docMk/>
            <pc:sldMk cId="665747066" sldId="285"/>
            <ac:picMk id="7" creationId="{309191EA-6281-1A42-E316-A7934FC5A0A1}"/>
          </ac:picMkLst>
        </pc:picChg>
      </pc:sldChg>
    </pc:docChg>
  </pc:docChgLst>
  <pc:docChgLst>
    <pc:chgData name="HECTOR IVAN JARAMILLO JARAMILLO" userId="S::he.jaramillo@duocuc.cl::49c45daf-bd40-4e9c-8ea1-1a67f0e3436b" providerId="AD" clId="Web-{0B6AF3AD-22B5-422D-A7D3-60496083A629}"/>
    <pc:docChg chg="modSld">
      <pc:chgData name="HECTOR IVAN JARAMILLO JARAMILLO" userId="S::he.jaramillo@duocuc.cl::49c45daf-bd40-4e9c-8ea1-1a67f0e3436b" providerId="AD" clId="Web-{0B6AF3AD-22B5-422D-A7D3-60496083A629}" dt="2024-12-13T23:38:11.287" v="2" actId="20577"/>
      <pc:docMkLst>
        <pc:docMk/>
      </pc:docMkLst>
      <pc:sldChg chg="modSp">
        <pc:chgData name="HECTOR IVAN JARAMILLO JARAMILLO" userId="S::he.jaramillo@duocuc.cl::49c45daf-bd40-4e9c-8ea1-1a67f0e3436b" providerId="AD" clId="Web-{0B6AF3AD-22B5-422D-A7D3-60496083A629}" dt="2024-12-13T23:38:11.287" v="2" actId="20577"/>
        <pc:sldMkLst>
          <pc:docMk/>
          <pc:sldMk cId="0" sldId="268"/>
        </pc:sldMkLst>
        <pc:spChg chg="mod">
          <ac:chgData name="HECTOR IVAN JARAMILLO JARAMILLO" userId="S::he.jaramillo@duocuc.cl::49c45daf-bd40-4e9c-8ea1-1a67f0e3436b" providerId="AD" clId="Web-{0B6AF3AD-22B5-422D-A7D3-60496083A629}" dt="2024-12-13T23:38:11.287" v="2" actId="20577"/>
          <ac:spMkLst>
            <pc:docMk/>
            <pc:sldMk cId="0" sldId="268"/>
            <ac:spMk id="9" creationId="{00000000-0000-0000-0000-000000000000}"/>
          </ac:spMkLst>
        </pc:spChg>
      </pc:sldChg>
    </pc:docChg>
  </pc:docChgLst>
  <pc:docChgLst>
    <pc:chgData name="MARCELO ANDRES Huichulef González" userId="S::ma.huichulef@duocuc.cl::19cd1678-85e2-4452-b66f-156556e94c38" providerId="AD" clId="Web-{71BE9B1F-0348-419D-A6D6-B1F0F8CEA1E5}"/>
    <pc:docChg chg="addSld delSld modSld sldOrd">
      <pc:chgData name="MARCELO ANDRES Huichulef González" userId="S::ma.huichulef@duocuc.cl::19cd1678-85e2-4452-b66f-156556e94c38" providerId="AD" clId="Web-{71BE9B1F-0348-419D-A6D6-B1F0F8CEA1E5}" dt="2024-12-02T21:15:07.806" v="68"/>
      <pc:docMkLst>
        <pc:docMk/>
      </pc:docMkLst>
      <pc:sldChg chg="modSp">
        <pc:chgData name="MARCELO ANDRES Huichulef González" userId="S::ma.huichulef@duocuc.cl::19cd1678-85e2-4452-b66f-156556e94c38" providerId="AD" clId="Web-{71BE9B1F-0348-419D-A6D6-B1F0F8CEA1E5}" dt="2024-12-02T20:27:32.178" v="33" actId="20577"/>
        <pc:sldMkLst>
          <pc:docMk/>
          <pc:sldMk cId="0" sldId="268"/>
        </pc:sldMkLst>
        <pc:spChg chg="mod">
          <ac:chgData name="MARCELO ANDRES Huichulef González" userId="S::ma.huichulef@duocuc.cl::19cd1678-85e2-4452-b66f-156556e94c38" providerId="AD" clId="Web-{71BE9B1F-0348-419D-A6D6-B1F0F8CEA1E5}" dt="2024-12-02T20:27:32.178" v="33" actId="20577"/>
          <ac:spMkLst>
            <pc:docMk/>
            <pc:sldMk cId="0" sldId="268"/>
            <ac:spMk id="9" creationId="{00000000-0000-0000-0000-000000000000}"/>
          </ac:spMkLst>
        </pc:spChg>
      </pc:sldChg>
      <pc:sldChg chg="addSp delSp modSp">
        <pc:chgData name="MARCELO ANDRES Huichulef González" userId="S::ma.huichulef@duocuc.cl::19cd1678-85e2-4452-b66f-156556e94c38" providerId="AD" clId="Web-{71BE9B1F-0348-419D-A6D6-B1F0F8CEA1E5}" dt="2024-12-02T20:27:12.334" v="30" actId="1076"/>
        <pc:sldMkLst>
          <pc:docMk/>
          <pc:sldMk cId="0" sldId="269"/>
        </pc:sldMkLst>
      </pc:sldChg>
      <pc:sldChg chg="addSp delSp modSp add replId">
        <pc:chgData name="MARCELO ANDRES Huichulef González" userId="S::ma.huichulef@duocuc.cl::19cd1678-85e2-4452-b66f-156556e94c38" providerId="AD" clId="Web-{71BE9B1F-0348-419D-A6D6-B1F0F8CEA1E5}" dt="2024-12-02T21:14:27.837" v="60"/>
        <pc:sldMkLst>
          <pc:docMk/>
          <pc:sldMk cId="192606857" sldId="279"/>
        </pc:sldMkLst>
      </pc:sldChg>
      <pc:sldChg chg="addSp delSp modSp add del ord replId">
        <pc:chgData name="MARCELO ANDRES Huichulef González" userId="S::ma.huichulef@duocuc.cl::19cd1678-85e2-4452-b66f-156556e94c38" providerId="AD" clId="Web-{71BE9B1F-0348-419D-A6D6-B1F0F8CEA1E5}" dt="2024-12-02T21:15:07.806" v="68"/>
        <pc:sldMkLst>
          <pc:docMk/>
          <pc:sldMk cId="448818677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905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481659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70738" y="2528649"/>
            <a:ext cx="16146523" cy="5229701"/>
            <a:chOff x="-1" y="-879132"/>
            <a:chExt cx="21528697" cy="6972935"/>
          </a:xfrm>
        </p:grpSpPr>
        <p:sp>
          <p:nvSpPr>
            <p:cNvPr id="8" name="TextBox 8"/>
            <p:cNvSpPr txBox="1"/>
            <p:nvPr/>
          </p:nvSpPr>
          <p:spPr>
            <a:xfrm>
              <a:off x="-1" y="-879132"/>
              <a:ext cx="21528697" cy="6972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26"/>
                </a:lnSpc>
              </a:pPr>
              <a:r>
                <a:rPr lang="en-US" sz="10018" b="1" spc="80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Proyecto </a:t>
              </a:r>
            </a:p>
            <a:p>
              <a:pPr algn="ctr">
                <a:lnSpc>
                  <a:spcPts val="14026"/>
                </a:lnSpc>
              </a:pPr>
              <a:r>
                <a:rPr lang="en-US" sz="10018" b="1" spc="80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“Agenda Beauty Time”</a:t>
              </a:r>
            </a:p>
            <a:p>
              <a:pPr algn="ctr">
                <a:lnSpc>
                  <a:spcPts val="14026"/>
                </a:lnSpc>
              </a:pPr>
              <a:endParaRPr lang="en-US" sz="10018" b="1" spc="80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120201" y="4232937"/>
              <a:ext cx="15339088" cy="87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6"/>
                </a:lnSpc>
              </a:pPr>
              <a:r>
                <a:rPr lang="es-CL" sz="4004" b="1" spc="508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Presentación</a:t>
              </a:r>
              <a:r>
                <a:rPr lang="en-US" sz="4004" b="1" spc="508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Final Capstone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118C9950-FF64-1B3A-31A9-D5D63DB73FB9}"/>
              </a:ext>
            </a:extLst>
          </p:cNvPr>
          <p:cNvSpPr txBox="1"/>
          <p:nvPr/>
        </p:nvSpPr>
        <p:spPr>
          <a:xfrm>
            <a:off x="2690689" y="1906768"/>
            <a:ext cx="13889844" cy="5646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 algn="just"/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Alcances:</a:t>
            </a:r>
          </a:p>
          <a:p>
            <a:pPr marL="323851" lvl="1" algn="just"/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1295403" lvl="2" indent="-431801" algn="just"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Funcionalidades Integradas: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Contará con módulos o apartados diferenciados para alcanzar los objetivos específicos.</a:t>
            </a:r>
          </a:p>
          <a:p>
            <a:pPr marL="1295403" lvl="2" indent="-431801" algn="just">
              <a:buFont typeface="Arial"/>
              <a:buChar char="⚬"/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Accesibilidad y Usabilidad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: La plataforma web estará disponible el 98% del tiempo para el equipo y clientes.​</a:t>
            </a:r>
          </a:p>
          <a:p>
            <a:pPr marL="1295403" lvl="2" indent="-431801" algn="just">
              <a:buFont typeface="Arial"/>
              <a:buChar char="⚬"/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Mejora en la Experiencia del Cliente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: Optimización de las interacciones con el cliente mediante recordatorios de citas y comunicaciones personalizadas.​​</a:t>
            </a:r>
          </a:p>
          <a:p>
            <a:pPr marL="323851" lvl="1" algn="just">
              <a:lnSpc>
                <a:spcPts val="4980"/>
              </a:lnSpc>
            </a:pP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8A12F0A-7C07-8E31-3F70-109AE8DC7706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ED9FDDA9-5CC9-965A-C977-6F819D649FCF}"/>
              </a:ext>
            </a:extLst>
          </p:cNvPr>
          <p:cNvSpPr txBox="1"/>
          <p:nvPr/>
        </p:nvSpPr>
        <p:spPr>
          <a:xfrm>
            <a:off x="2700780" y="1878505"/>
            <a:ext cx="13821808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/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Limitaciones:</a:t>
            </a:r>
            <a:endParaRPr lang="en-US"/>
          </a:p>
          <a:p>
            <a:pPr marL="323850" lvl="1" algn="just"/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Conexión a Internet: </a:t>
            </a:r>
            <a:r>
              <a:rPr lang="es-MX" sz="300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Se necesita una conexión estable para utilizarlo.​</a:t>
            </a:r>
            <a:endParaRPr lang="es-MX" sz="300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endParaRPr lang="es-MX" sz="3000" b="1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Soporte Técnico: </a:t>
            </a:r>
            <a:r>
              <a:rPr lang="es-MX" sz="3000">
                <a:solidFill>
                  <a:srgbClr val="092852"/>
                </a:solidFill>
                <a:latin typeface="Arial"/>
                <a:ea typeface="Arial Bold"/>
                <a:cs typeface="Arial"/>
                <a:sym typeface="Arial Bold"/>
              </a:rPr>
              <a:t>No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 Bold"/>
                <a:cs typeface="Arial"/>
                <a:sym typeface="Arial Bold"/>
              </a:rPr>
              <a:t> </a:t>
            </a:r>
            <a:r>
              <a:rPr lang="es-MX" sz="3000">
                <a:solidFill>
                  <a:srgbClr val="092852"/>
                </a:solidFill>
                <a:latin typeface="Arial"/>
                <a:ea typeface="Arial Bold"/>
                <a:cs typeface="Arial"/>
                <a:sym typeface="Arial Bold"/>
              </a:rPr>
              <a:t>se hace cargo de las mantenciones de equipamiento y redes.</a:t>
            </a:r>
            <a:endParaRPr lang="es-MX" sz="3000">
              <a:solidFill>
                <a:srgbClr val="092852"/>
              </a:solidFill>
              <a:latin typeface="Arial"/>
              <a:ea typeface="Arial Bold"/>
              <a:cs typeface="Arial"/>
            </a:endParaRPr>
          </a:p>
          <a:p>
            <a:pPr marL="1295400" lvl="2" indent="-431800" algn="just">
              <a:buFont typeface="Arial"/>
              <a:buChar char="⚬"/>
            </a:pPr>
            <a:endParaRPr lang="es-MX" sz="300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Costos de Mantenimiento: </a:t>
            </a:r>
            <a:r>
              <a:rPr lang="es-MX" sz="300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Se prevé un costo mensual para actualizaciones, mantenimiento y mejoras futuras.</a:t>
            </a:r>
            <a:endParaRPr lang="es-MX" sz="300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endParaRPr lang="es-MX" sz="3000" b="1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  <a:p>
            <a:pPr marL="1295400" lvl="2" indent="-431800" algn="just">
              <a:buFont typeface="Arial"/>
              <a:buChar char="⚬"/>
            </a:pPr>
            <a:r>
              <a:rPr lang="es-MX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Datos Sensibles: </a:t>
            </a:r>
            <a:r>
              <a:rPr lang="es-MX" sz="300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El sistema </a:t>
            </a:r>
            <a:r>
              <a:rPr lang="es-MX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no</a:t>
            </a:r>
            <a:r>
              <a:rPr lang="es-MX" sz="3000" b="1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s-MX" sz="3000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guarda datos de cuentas o tarjetas bancarias ni las claves de estas mismas.</a:t>
            </a:r>
            <a:endParaRPr lang="es-MX" sz="3000">
              <a:solidFill>
                <a:srgbClr val="092852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051BF631-EB11-73B7-66BE-47D9F9147278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9490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6474" y="4041015"/>
            <a:ext cx="9455048" cy="206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Metodología</a:t>
            </a:r>
            <a:r>
              <a:rPr lang="en-US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endParaRPr lang="en-US"/>
          </a:p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Trabajo</a:t>
            </a:r>
            <a:r>
              <a:rPr lang="en-US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​</a:t>
            </a:r>
            <a:endParaRPr lang="en-US" sz="6000" b="1" spc="15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6104" y="1001486"/>
            <a:ext cx="10138301" cy="698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l">
              <a:lnSpc>
                <a:spcPts val="4980"/>
              </a:lnSpc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Estructura</a:t>
            </a:r>
            <a:r>
              <a:rPr lang="en-US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Trabajo: </a:t>
            </a: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Metodología ágil Scrum, con </a:t>
            </a:r>
            <a:r>
              <a:rPr lang="en-US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de 2 semanas.</a:t>
            </a:r>
          </a:p>
          <a:p>
            <a:pPr marL="863600" lvl="2" algn="l">
              <a:lnSpc>
                <a:spcPts val="4980"/>
              </a:lnSpc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323850" lvl="1" algn="l">
              <a:lnSpc>
                <a:spcPts val="4980"/>
              </a:lnSpc>
            </a:pPr>
            <a:r>
              <a:rPr lang="en-US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Roles: </a:t>
            </a:r>
            <a:endParaRPr lang="en-US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Enfoque multifuncional del equipo, todos con roles flexibles como Scrum, QA y DevOps.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l">
              <a:lnSpc>
                <a:spcPts val="4980"/>
              </a:lnSpc>
              <a:buFont typeface="Arial"/>
              <a:buChar char="⚬"/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323850" lvl="1" algn="l">
              <a:lnSpc>
                <a:spcPts val="4980"/>
              </a:lnSpc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Etapas de Trabajo: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n-US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 1 y 2: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Documentación, cronograma y Mockups.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n-US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3 al 7: Desarrollo del Software.</a:t>
            </a:r>
          </a:p>
          <a:p>
            <a:pPr marL="838200" lvl="1" indent="-431800">
              <a:lnSpc>
                <a:spcPts val="4980"/>
              </a:lnSpc>
              <a:buFont typeface="Arial"/>
              <a:buChar char="⚬"/>
            </a:pPr>
            <a:r>
              <a:rPr lang="en-US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Sprints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8 y 9: Entrega y Mantenimiento del sistema.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F2CED653-AD5D-9F3E-2B6C-7D443C679697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8" name="Imagen 7" descr="Imagen que contiene cuarto, azul, tabla, verde&#10;&#10;Descripción generada automáticamente">
            <a:extLst>
              <a:ext uri="{FF2B5EF4-FFF2-40B4-BE49-F238E27FC236}">
                <a16:creationId xmlns:a16="http://schemas.microsoft.com/office/drawing/2014/main" id="{DEE7FB94-021E-7A73-FD6B-7CE5F25CE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963" y="1340012"/>
            <a:ext cx="4850514" cy="4864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61C1-5625-D135-30A8-CB8B0398C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C6FCD25-CAC2-ADC5-2DFF-01B4A54E7195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45994C2-0DDA-9C9D-5AEC-A390F48A4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F1C61B3D-8169-71BE-563A-E9956AC19F37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B74DCF1-27AA-C75E-27CE-028664EBDBB4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5F09398-CFFC-CEFD-17A8-BA6CBD801DAC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0A54AD9-5463-1239-0CAC-6223A7783ECE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C6B2621-6930-D7C4-3A82-663040EBD2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6011D51-1B72-EA47-69C9-8F74839FD2A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57724" y="679810"/>
            <a:ext cx="14004522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Cronograma</a:t>
            </a: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</a:t>
            </a:r>
            <a:r>
              <a:rPr lang="es-CL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Desarrollo del Proyecto 2024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CC529B5-90A8-68AF-C8AA-7D7D4278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13" y="1544303"/>
            <a:ext cx="14004471" cy="748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reeform 10">
            <a:extLst>
              <a:ext uri="{FF2B5EF4-FFF2-40B4-BE49-F238E27FC236}">
                <a16:creationId xmlns:a16="http://schemas.microsoft.com/office/drawing/2014/main" id="{E74D2445-01DD-2E71-20C6-38FEFDA76331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993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8A144-E000-1C46-724E-17E8F2CD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5EF9516-B261-85E4-57CF-1B6249BFAC00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B4B86A1E-0A3F-4FE8-871E-2E51290BD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A9B0726-EF89-B137-F489-FDA52633896C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A5C533-0BF8-A172-A099-2D848B9F2406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8904FE9-2217-1D1A-2802-0B560CA07595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E6583F1-522B-0250-DA9E-ACB575F4217D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B19C407-D902-F209-E63C-D2C796B88E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3F69E8F-55DE-3102-1FAB-9D0F4FF8467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BAB8FBE8-CA48-9339-E15D-549355F288A0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3"/>
          <p:cNvSpPr txBox="1"/>
          <p:nvPr/>
        </p:nvSpPr>
        <p:spPr>
          <a:xfrm>
            <a:off x="4662889" y="687850"/>
            <a:ext cx="8663475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Arquitectura</a:t>
            </a: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del Software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B6958E5-AE5C-D8B9-AEEA-3B8B84C5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138" y="1565764"/>
            <a:ext cx="15899723" cy="7155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84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A15B8-064D-6B8C-A8C7-52E28CF7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61124C-2721-AC1C-A53F-ABF2777EC45E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EE1BDA93-D8EE-070F-00DB-626CB7DC6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D14B9C8-68AE-4C20-FEDF-8801739A3CA6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69B4E51-0207-7DFC-C6C0-6B6BD66A50EF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F39E306-BD91-034B-0F34-F92FA61DA0ED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294C8B9-DF6D-C719-3A52-CECF40309558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17F637A-C894-4190-589D-7DF71D1228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E463B16-F01D-F43E-D92C-15F88682FF0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0">
            <a:extLst>
              <a:ext uri="{FF2B5EF4-FFF2-40B4-BE49-F238E27FC236}">
                <a16:creationId xmlns:a16="http://schemas.microsoft.com/office/drawing/2014/main" id="{6D6C6592-4CB7-D997-2511-5834FDA9D148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EEEEEE-A87C-B4DA-FCA2-C6C8E81394A5}"/>
              </a:ext>
            </a:extLst>
          </p:cNvPr>
          <p:cNvSpPr txBox="1"/>
          <p:nvPr/>
        </p:nvSpPr>
        <p:spPr>
          <a:xfrm>
            <a:off x="13714481" y="3666265"/>
            <a:ext cx="4159645" cy="2809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Modelado</a:t>
            </a:r>
            <a:r>
              <a:rPr lang="en-US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Entidad</a:t>
            </a:r>
          </a:p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Relación</a:t>
            </a:r>
          </a:p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3FN</a:t>
            </a:r>
          </a:p>
        </p:txBody>
      </p:sp>
      <p:pic>
        <p:nvPicPr>
          <p:cNvPr id="13" name="Picture 12" descr="A diagram of a company&#10;&#10;Description automatically generated">
            <a:extLst>
              <a:ext uri="{FF2B5EF4-FFF2-40B4-BE49-F238E27FC236}">
                <a16:creationId xmlns:a16="http://schemas.microsoft.com/office/drawing/2014/main" id="{17ACE1F1-1366-BBD9-9DC7-CB913EB1B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13" y="553278"/>
            <a:ext cx="12165495" cy="896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96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475B8-7CFE-88B0-01A5-8776074C3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0C7AD2-A3E6-397E-CC2E-C9F49160271E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0BB3169E-651B-AD90-F20D-C74AF967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082F2818-159A-CA61-130D-9D7E113E17D4}"/>
              </a:ext>
            </a:extLst>
          </p:cNvPr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18BFD26-F310-7B16-2FCC-3272CC772B68}"/>
                </a:ext>
              </a:extLst>
            </p:cNvPr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126EE18-FA3A-1AA4-83FB-C018A5692540}"/>
                </a:ext>
              </a:extLst>
            </p:cNvPr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273C5C5-1CE5-B350-8265-9D71824EA739}"/>
              </a:ext>
            </a:extLst>
          </p:cNvPr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E7F84DD-36D9-0E19-F402-92435BC1F0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C956DAD-2A40-A227-265B-EEA3498E2CB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0">
            <a:extLst>
              <a:ext uri="{FF2B5EF4-FFF2-40B4-BE49-F238E27FC236}">
                <a16:creationId xmlns:a16="http://schemas.microsoft.com/office/drawing/2014/main" id="{E7B22842-D669-0CE4-CF0B-7BAD008ED8F5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C3C641-85CA-B754-02F0-9C2BFC04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54" t="2097" b="1538"/>
          <a:stretch/>
        </p:blipFill>
        <p:spPr>
          <a:xfrm>
            <a:off x="1303389" y="557916"/>
            <a:ext cx="3909811" cy="913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83C4C15-EA03-51FC-BBA9-B95506F8E8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04" b="3458"/>
          <a:stretch/>
        </p:blipFill>
        <p:spPr>
          <a:xfrm>
            <a:off x="10128588" y="2667000"/>
            <a:ext cx="3261706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B944785F-DB85-76B4-5D46-772147EAF6A3}"/>
              </a:ext>
            </a:extLst>
          </p:cNvPr>
          <p:cNvSpPr txBox="1"/>
          <p:nvPr/>
        </p:nvSpPr>
        <p:spPr>
          <a:xfrm>
            <a:off x="13714481" y="3666265"/>
            <a:ext cx="4159645" cy="2809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Modelado</a:t>
            </a:r>
            <a:r>
              <a:rPr lang="en-US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Entidad</a:t>
            </a:r>
          </a:p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Relación</a:t>
            </a:r>
          </a:p>
          <a:p>
            <a:pPr algn="ctr">
              <a:lnSpc>
                <a:spcPts val="5599"/>
              </a:lnSpc>
            </a:pPr>
            <a:r>
              <a:rPr lang="es-CL" sz="400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3FN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9191EA-6281-1A42-E316-A7934FC5A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880" y="2073391"/>
            <a:ext cx="3654028" cy="612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74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10">
            <a:extLst>
              <a:ext uri="{FF2B5EF4-FFF2-40B4-BE49-F238E27FC236}">
                <a16:creationId xmlns:a16="http://schemas.microsoft.com/office/drawing/2014/main" id="{1E58126D-3EE7-D297-E244-20A8975E2913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8836B50-9481-AC1E-CE31-DE56BCDF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814801"/>
            <a:ext cx="16602075" cy="82101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876300"/>
            <a:ext cx="11891958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s-CL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Tecnologías</a:t>
            </a: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utilizadas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91400" y="7944278"/>
            <a:ext cx="885591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 algn="just"/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Despliegue en 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/>
              </a:rPr>
              <a:t>Máquina virtual Debian 12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como entorno de prueba y simulación de servidor.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A8CDB31C-4EFB-C71D-1A8B-F7115B83169B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2052" name="Picture 4" descr="Cómo integramos los lenguajes HTML, CSS, y JavaScript?">
            <a:extLst>
              <a:ext uri="{FF2B5EF4-FFF2-40B4-BE49-F238E27FC236}">
                <a16:creationId xmlns:a16="http://schemas.microsoft.com/office/drawing/2014/main" id="{EB661A14-0A90-57BA-CBB8-1E101A754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186"/>
          <a:stretch/>
        </p:blipFill>
        <p:spPr bwMode="auto">
          <a:xfrm>
            <a:off x="3498084" y="1762565"/>
            <a:ext cx="3893316" cy="1884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E159A49-9314-2CA4-BFD6-267424749DFF}"/>
              </a:ext>
            </a:extLst>
          </p:cNvPr>
          <p:cNvSpPr txBox="1"/>
          <p:nvPr/>
        </p:nvSpPr>
        <p:spPr>
          <a:xfrm>
            <a:off x="7742655" y="2227964"/>
            <a:ext cx="8153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Estructurar, diseñar e interactuar con el usuario en conjunto bajo el </a:t>
            </a:r>
            <a:r>
              <a:rPr lang="en-US" sz="2800" b="1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framework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s-CL" sz="2800" b="1">
                <a:solidFill>
                  <a:srgbClr val="092852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Django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  <a:endParaRPr lang="es-CL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Behind the Scenes with Django: A Guide to the Inner Workings of Python's  Most Popular Web Framework | by Aditya Sharma | Medium">
            <a:extLst>
              <a:ext uri="{FF2B5EF4-FFF2-40B4-BE49-F238E27FC236}">
                <a16:creationId xmlns:a16="http://schemas.microsoft.com/office/drawing/2014/main" id="{D5918D94-3A78-ADAD-28C9-12A65E0BA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917" y="6089340"/>
            <a:ext cx="3712607" cy="1231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Qué es MySQL? :: Consultora tecnológica y de desarrollo">
            <a:extLst>
              <a:ext uri="{FF2B5EF4-FFF2-40B4-BE49-F238E27FC236}">
                <a16:creationId xmlns:a16="http://schemas.microsoft.com/office/drawing/2014/main" id="{8DA04F99-42F6-24D9-FB6F-8B6A79F4A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t="22346" r="2612" b="32417"/>
          <a:stretch/>
        </p:blipFill>
        <p:spPr bwMode="auto">
          <a:xfrm>
            <a:off x="3530740" y="4035347"/>
            <a:ext cx="3712606" cy="1746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D980461-456F-5C6D-732D-7FA2975EB9D9}"/>
              </a:ext>
            </a:extLst>
          </p:cNvPr>
          <p:cNvSpPr txBox="1"/>
          <p:nvPr/>
        </p:nvSpPr>
        <p:spPr>
          <a:xfrm>
            <a:off x="7243346" y="4604982"/>
            <a:ext cx="85300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09285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1"/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Gestionar clientes, reservas, inventario y ventas.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F511EB8-2025-D2A0-5F02-A5438F5E56BC}"/>
              </a:ext>
            </a:extLst>
          </p:cNvPr>
          <p:cNvSpPr txBox="1"/>
          <p:nvPr/>
        </p:nvSpPr>
        <p:spPr>
          <a:xfrm>
            <a:off x="7153276" y="6189927"/>
            <a:ext cx="83338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Sistema de 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 Bold"/>
              </a:rPr>
              <a:t>Autenticación de Django</a:t>
            </a:r>
            <a:r>
              <a:rPr lang="es-CL" sz="2800">
                <a:solidFill>
                  <a:srgbClr val="092852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para gestionar accesos de usuario de forma segura.</a:t>
            </a:r>
          </a:p>
        </p:txBody>
      </p:sp>
      <p:pic>
        <p:nvPicPr>
          <p:cNvPr id="2062" name="Picture 14" descr="Introducing Debian 12: Bookworm &gt; Technical Tips and Guides">
            <a:extLst>
              <a:ext uri="{FF2B5EF4-FFF2-40B4-BE49-F238E27FC236}">
                <a16:creationId xmlns:a16="http://schemas.microsoft.com/office/drawing/2014/main" id="{A8968667-0BFE-7E36-0A0F-4F83BEE0F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3" b="15310"/>
          <a:stretch/>
        </p:blipFill>
        <p:spPr bwMode="auto">
          <a:xfrm>
            <a:off x="3542546" y="7700423"/>
            <a:ext cx="3700800" cy="1411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17610" y="3218466"/>
            <a:ext cx="2977196" cy="297719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319" t="-8501" r="-18628" b="-2244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442530" y="3217938"/>
            <a:ext cx="2977196" cy="29771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88" r="-1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67768" y="3218466"/>
            <a:ext cx="2977196" cy="297719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13472" b="-3198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92689" y="3217409"/>
            <a:ext cx="2977196" cy="297719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3250" b="-325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751745" y="1078087"/>
            <a:ext cx="878451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0"/>
              </a:lnSpc>
              <a:spcBef>
                <a:spcPct val="0"/>
              </a:spcBef>
            </a:pPr>
            <a:r>
              <a:rPr lang="en-US" sz="5000" b="1" spc="42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Equipo de Desarrollo</a:t>
            </a:r>
          </a:p>
          <a:p>
            <a:pPr marL="0" lvl="0" indent="0" algn="ctr">
              <a:lnSpc>
                <a:spcPts val="4750"/>
              </a:lnSpc>
              <a:spcBef>
                <a:spcPct val="0"/>
              </a:spcBef>
            </a:pPr>
            <a:r>
              <a:rPr lang="en-US" sz="5000" b="1" spc="42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Group One Technologies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6518" y="6347533"/>
            <a:ext cx="283937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Marcelo Huichulef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51286" y="6347005"/>
            <a:ext cx="295968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Héctor Jaramillo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91666" y="6348062"/>
            <a:ext cx="252939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Patricio Romero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17435" y="6347005"/>
            <a:ext cx="232770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José Saldías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9800" y="8064846"/>
            <a:ext cx="1421930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474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DevOps / QA / Scrum Master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2327910"/>
            <a:ext cx="13923210" cy="633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 1: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Integrar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Google Calendar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Gmail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en el sistema de agendamiento, requería que los usuarios inicien sesión en Google aparte del sistema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afectando la usabilidad.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Solución: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Reemplazo de la API de Google con el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plugin </a:t>
            </a:r>
            <a:r>
              <a:rPr lang="es-CL" sz="3000" b="1" err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FullCalendar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para la gestión de la agenda y el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servidor SMTP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de Django para envíos de correos, logrando una solución más local y directa.</a:t>
            </a:r>
          </a:p>
          <a:p>
            <a:pPr algn="just">
              <a:lnSpc>
                <a:spcPts val="4980"/>
              </a:lnSpc>
            </a:pPr>
            <a:endParaRPr lang="en-US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36090" y="876300"/>
            <a:ext cx="13819791" cy="75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Obstáculos presentados durante el desarrollo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0">
            <a:extLst>
              <a:ext uri="{FF2B5EF4-FFF2-40B4-BE49-F238E27FC236}">
                <a16:creationId xmlns:a16="http://schemas.microsoft.com/office/drawing/2014/main" id="{93A7CE75-CDE1-BAE8-C09B-7FD4D783FB3B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2327910"/>
            <a:ext cx="13923210" cy="633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 2: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En el módulo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gestión de clientes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se intentó usar </a:t>
            </a:r>
            <a:r>
              <a:rPr lang="es-CL" sz="3000" b="1" err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Celery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para el envío automático de correos, pero surgieron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problemas de integración y ejecución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2" lvl="1" indent="-323851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Solución: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Reemplazar </a:t>
            </a:r>
            <a:r>
              <a:rPr lang="es-CL" sz="3000" err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Celery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scripts Python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ejecutables como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comandos Django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 Estos son ejecutados automáticamente gracias a diferentes </a:t>
            </a:r>
            <a:r>
              <a:rPr lang="es-CL" sz="3000" b="1" err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cronjobs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en el servidor Linux donde fue implementado el proyecto.</a:t>
            </a:r>
          </a:p>
          <a:p>
            <a:pPr algn="just">
              <a:lnSpc>
                <a:spcPts val="4980"/>
              </a:lnSpc>
            </a:pPr>
            <a:endParaRPr lang="en-US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36090" y="876300"/>
            <a:ext cx="13819791" cy="75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Obstáculos presentados durante el desarrollo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1AA54C61-F40C-DEAE-9024-DF8F5EEC1A29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36090" y="876300"/>
            <a:ext cx="11891958" cy="65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s-CL" sz="3950" b="1" spc="415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Resultados Obtenidos:</a:t>
            </a:r>
            <a:endParaRPr lang="es-CL" sz="3950" b="1" spc="415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35058" y="2019300"/>
            <a:ext cx="13923210" cy="505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980"/>
              </a:lnSpc>
              <a:buFont typeface="Arial"/>
              <a:buChar char="•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Desarrollo el proyecto en un </a:t>
            </a:r>
            <a:r>
              <a:rPr lang="es-CL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95%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 funcionalidad de acuerdo con los siguientes puntos:</a:t>
            </a:r>
            <a:endParaRPr lang="en-US"/>
          </a:p>
          <a:p>
            <a:pPr marL="323850" lvl="1" algn="just">
              <a:lnSpc>
                <a:spcPts val="4980"/>
              </a:lnSpc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Gestión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reservas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y sistema de agendamiento de servicios.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Página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reportes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con índices para ayudar a la toma de decisiones.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Marketplace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para venta online de productos.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Gestión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inventario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descuentos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por sobre productos.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Gestión de usuarios.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29EC8C8-C378-8440-A233-4C83E54E367A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40127" y="3422650"/>
            <a:ext cx="15807746" cy="311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spc="67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Demostración del Resultado del Proyecto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099038"/>
            <a:ext cx="16146523" cy="369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26"/>
              </a:lnSpc>
            </a:pPr>
            <a:r>
              <a:rPr lang="en-US" sz="10018" b="1" spc="66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Preguntas de la Comisión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8317387" cy="5143500"/>
            <a:chOff x="0" y="0"/>
            <a:chExt cx="11089849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15" b="3415"/>
            <a:stretch>
              <a:fillRect/>
            </a:stretch>
          </p:blipFill>
          <p:spPr>
            <a:xfrm>
              <a:off x="0" y="0"/>
              <a:ext cx="11089849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434736" y="-113711"/>
            <a:ext cx="11972769" cy="10627543"/>
            <a:chOff x="0" y="0"/>
            <a:chExt cx="3153322" cy="2799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53322" cy="2799024"/>
            </a:xfrm>
            <a:custGeom>
              <a:avLst/>
              <a:gdLst/>
              <a:ahLst/>
              <a:cxnLst/>
              <a:rect l="l" t="t" r="r" b="b"/>
              <a:pathLst>
                <a:path w="3153322" h="2799024">
                  <a:moveTo>
                    <a:pt x="0" y="0"/>
                  </a:moveTo>
                  <a:lnTo>
                    <a:pt x="3153322" y="0"/>
                  </a:lnTo>
                  <a:lnTo>
                    <a:pt x="3153322" y="2799024"/>
                  </a:lnTo>
                  <a:lnTo>
                    <a:pt x="0" y="2799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153322" cy="2827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90575"/>
            <a:ext cx="4965933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48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Índice </a:t>
            </a:r>
          </a:p>
          <a:p>
            <a:pPr algn="l">
              <a:lnSpc>
                <a:spcPts val="8400"/>
              </a:lnSpc>
            </a:pPr>
            <a:r>
              <a:rPr lang="en-US" sz="6000" b="1" spc="48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 Contenidos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39545" y="2242548"/>
            <a:ext cx="10219755" cy="587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Descripción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Objetivo, alcances y limitaciones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Metodología de trabajo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Cronograma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Arquitectura del software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Tecnologías utilizadas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Obstáculos presentados durante el desarrollo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Demostración del proyecto</a:t>
            </a:r>
          </a:p>
          <a:p>
            <a:pPr marL="647695" lvl="1" indent="-323848" algn="l">
              <a:lnSpc>
                <a:spcPts val="4199"/>
              </a:lnSpc>
              <a:buAutoNum type="arabicPeriod"/>
            </a:pPr>
            <a:r>
              <a:rPr lang="es-CL" sz="2999" spc="299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Preguntas de la comisión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5D9DF655-960A-2787-46AE-6EFD3A5B9642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9490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6474" y="4041015"/>
            <a:ext cx="9455048" cy="206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Descripción</a:t>
            </a:r>
            <a:r>
              <a:rPr lang="en-US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del </a:t>
            </a:r>
            <a:endParaRPr lang="en-US"/>
          </a:p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Proyecto</a:t>
            </a:r>
            <a:endParaRPr lang="es-CL" sz="6000" b="1" spc="15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97262" y="1333500"/>
            <a:ext cx="13895996" cy="768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980"/>
              </a:lnSpc>
            </a:pPr>
            <a:r>
              <a:rPr lang="es-CL" sz="4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Cliente: Capricho Divino - Salón de Belleza &amp; Spa</a:t>
            </a:r>
            <a:endParaRPr lang="en-US" sz="4000">
              <a:ea typeface="Calibri"/>
              <a:cs typeface="Calibri"/>
            </a:endParaRPr>
          </a:p>
          <a:p>
            <a:pPr marL="1104900" lvl="2" indent="-323850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Problemática: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Este </a:t>
            </a:r>
            <a:r>
              <a:rPr lang="es-CL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cliente real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gestiona manualmente las reservas, ventas e inventario, generando ineficiencias, errores y una experiencia de cliente irregular, limitando su capacidad de crecimiento en un mercado competitivo.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ts val="4980"/>
              </a:lnSpc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04900" lvl="2" indent="-323850" algn="just">
              <a:lnSpc>
                <a:spcPts val="4980"/>
              </a:lnSpc>
              <a:buFont typeface="Arial"/>
              <a:buChar char="•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Propuesta de Solución: 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Implementar un sistema informático integral que ayude a gestionar el negocio optimizando la eficiencia operativa y mejorando la experiencia del cliente.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ts val="4980"/>
              </a:lnSpc>
            </a:pPr>
            <a:endParaRPr lang="en-US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0">
            <a:extLst>
              <a:ext uri="{FF2B5EF4-FFF2-40B4-BE49-F238E27FC236}">
                <a16:creationId xmlns:a16="http://schemas.microsoft.com/office/drawing/2014/main" id="{88D194F2-9F65-C4A4-0098-B85657E0559C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9490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6474" y="3502406"/>
            <a:ext cx="9455048" cy="313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Objetivos</a:t>
            </a:r>
            <a:endParaRPr lang="en-US"/>
          </a:p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Alcances</a:t>
            </a:r>
            <a:endParaRPr lang="es-CL" sz="6000" b="1" spc="15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  <a:p>
            <a:pPr algn="ctr">
              <a:lnSpc>
                <a:spcPts val="8400"/>
              </a:lnSpc>
            </a:pPr>
            <a:r>
              <a:rPr lang="es-CL" sz="6000" b="1" spc="15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Limitaciones</a:t>
            </a:r>
            <a:endParaRPr lang="es-CL" sz="6000" b="1" spc="150">
              <a:solidFill>
                <a:srgbClr val="FFFFFF"/>
              </a:solidFill>
              <a:latin typeface="Arial Bold"/>
              <a:ea typeface="Arial Bold"/>
              <a:cs typeface="Arial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AutoShape 2" descr="A clean 3D-style drawing representing the concept of automating scheduling and sales. The image features a sleek computer screen displaying a web-based scheduling calendar on one side and a shopping cart with products on the other, symbolizing a marketplace. A progress bar at 95% completion overlays the image, symbolizing system adoption and operational efficiency. The design is modern, minimalistic, and professional, using a light color palette with blue and green accents.">
            <a:extLst>
              <a:ext uri="{FF2B5EF4-FFF2-40B4-BE49-F238E27FC236}">
                <a16:creationId xmlns:a16="http://schemas.microsoft.com/office/drawing/2014/main" id="{83471A32-5922-F450-A619-E2B5882909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7AB847FF-8B63-749A-B2CB-A11F10996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125730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5" name="Imagen 14" descr="Imagen que contiene Esquemático&#10;&#10;Descripción generada automáticamente">
            <a:extLst>
              <a:ext uri="{FF2B5EF4-FFF2-40B4-BE49-F238E27FC236}">
                <a16:creationId xmlns:a16="http://schemas.microsoft.com/office/drawing/2014/main" id="{E41D3BA3-FD57-9E71-E46F-7C5B7BC78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202" y="1257300"/>
            <a:ext cx="5410200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964F26BA-A662-DA6D-1ED2-C1E47BC0E5A1}"/>
              </a:ext>
            </a:extLst>
          </p:cNvPr>
          <p:cNvSpPr txBox="1"/>
          <p:nvPr/>
        </p:nvSpPr>
        <p:spPr>
          <a:xfrm>
            <a:off x="2697262" y="1251858"/>
            <a:ext cx="8721852" cy="5056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980"/>
              </a:lnSpc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Objetivo General:</a:t>
            </a:r>
            <a:endParaRPr lang="en-US"/>
          </a:p>
          <a:p>
            <a:pPr marL="863600" lvl="2" algn="just">
              <a:lnSpc>
                <a:spcPts val="4980"/>
              </a:lnSpc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Automatizar y optimizar los procesos del negocio en </a:t>
            </a:r>
            <a:r>
              <a:rPr lang="es-CL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tres meses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L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desarrollando un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sistema web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que permita dar solución a la problemática, con el cual se pretende alcanzar: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95% de adopción del sistema</a:t>
            </a:r>
            <a:endParaRPr lang="es-CL" sz="3000" b="1">
              <a:solidFill>
                <a:srgbClr val="092852"/>
              </a:solidFill>
              <a:latin typeface="Arial"/>
              <a:ea typeface="Arial Bold"/>
              <a:cs typeface="Arial"/>
            </a:endParaRPr>
          </a:p>
          <a:p>
            <a:pPr marL="1752600" lvl="3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98% 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mejora de eficiencia operativa.​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CD478969-A5E7-37AB-6C31-2E23EE0A7507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515C1BD8-B269-8D7B-77B4-594A822CC8DD}"/>
              </a:ext>
            </a:extLst>
          </p:cNvPr>
          <p:cNvSpPr txBox="1"/>
          <p:nvPr/>
        </p:nvSpPr>
        <p:spPr>
          <a:xfrm>
            <a:off x="2697262" y="1333500"/>
            <a:ext cx="8504138" cy="5698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1" lvl="1" algn="just">
              <a:lnSpc>
                <a:spcPts val="4980"/>
              </a:lnSpc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Objetivos específicos: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Desarrollar sistema de 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Agenda Online</a:t>
            </a: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.​​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MX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Implementar un 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Marketplace</a:t>
            </a: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procesando un 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98% de las ventas</a:t>
            </a: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endParaRPr lang="es-MX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3" lvl="2" indent="-431801" algn="just">
              <a:lnSpc>
                <a:spcPts val="4980"/>
              </a:lnSpc>
              <a:buFont typeface="Arial"/>
              <a:buChar char="⚬"/>
            </a:pP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Integrar sistema de 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pagos en línea</a:t>
            </a: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, procesando </a:t>
            </a:r>
            <a:r>
              <a:rPr lang="es-MX" sz="3000" b="1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95% de transacciones</a:t>
            </a:r>
            <a:r>
              <a:rPr lang="es-MX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.​</a:t>
            </a:r>
          </a:p>
          <a:p>
            <a:pPr marL="323851" lvl="1" algn="just">
              <a:lnSpc>
                <a:spcPts val="4980"/>
              </a:lnSpc>
            </a:pP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AEEAD3F1-6F8B-91C1-7A4B-40E615D3DB79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9" name="Imagen 1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CDB85BD-33DE-E26E-A4A8-5050EBD43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653" y="1336401"/>
            <a:ext cx="5408032" cy="5408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697262" cy="10287000"/>
            <a:chOff x="0" y="0"/>
            <a:chExt cx="359634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0266" r="32264"/>
            <a:stretch>
              <a:fillRect/>
            </a:stretch>
          </p:blipFill>
          <p:spPr>
            <a:xfrm>
              <a:off x="0" y="0"/>
              <a:ext cx="359634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697262" cy="10287000"/>
            <a:chOff x="0" y="0"/>
            <a:chExt cx="71039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390" cy="2709333"/>
            </a:xfrm>
            <a:custGeom>
              <a:avLst/>
              <a:gdLst/>
              <a:ahLst/>
              <a:cxnLst/>
              <a:rect l="l" t="t" r="r" b="b"/>
              <a:pathLst>
                <a:path w="710390" h="2709333">
                  <a:moveTo>
                    <a:pt x="0" y="0"/>
                  </a:moveTo>
                  <a:lnTo>
                    <a:pt x="710390" y="0"/>
                  </a:lnTo>
                  <a:lnTo>
                    <a:pt x="7103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103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72532" y="9727052"/>
            <a:ext cx="430402" cy="43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F5C2EE7F-0720-E509-3EC6-A0427C7FE4BA}"/>
              </a:ext>
            </a:extLst>
          </p:cNvPr>
          <p:cNvSpPr txBox="1"/>
          <p:nvPr/>
        </p:nvSpPr>
        <p:spPr>
          <a:xfrm>
            <a:off x="2697262" y="1333500"/>
            <a:ext cx="8580338" cy="698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ts val="4980"/>
              </a:lnSpc>
            </a:pP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Objetivos específicos:</a:t>
            </a:r>
            <a:endParaRPr lang="es-MX"/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 Bold"/>
                <a:cs typeface="Arial"/>
                <a:sym typeface="Arial"/>
              </a:rPr>
              <a:t>Optimizar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 control de inventario,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alcanzando el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98%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de optimización.</a:t>
            </a: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ts val="4980"/>
              </a:lnSpc>
            </a:pPr>
            <a:endParaRPr lang="es-CL" sz="3000">
              <a:solidFill>
                <a:srgbClr val="0928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Incorporar un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sistema semi automático de atención al cliente Online.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algn="just">
              <a:lnSpc>
                <a:spcPts val="4980"/>
              </a:lnSpc>
            </a:pPr>
            <a:endParaRPr lang="en-US" sz="3000" b="1">
              <a:solidFill>
                <a:srgbClr val="09285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1295400" lvl="2" indent="-431800" algn="just">
              <a:lnSpc>
                <a:spcPts val="4980"/>
              </a:lnSpc>
              <a:buFont typeface="Arial"/>
              <a:buChar char="⚬"/>
            </a:pP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Desarrollar un sistema de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reportes y estadísticas</a:t>
            </a:r>
            <a:r>
              <a:rPr lang="es-CL" sz="3000">
                <a:solidFill>
                  <a:srgbClr val="092852"/>
                </a:solidFill>
                <a:latin typeface="Arial"/>
                <a:ea typeface="Arial"/>
                <a:cs typeface="Arial"/>
                <a:sym typeface="Arial"/>
              </a:rPr>
              <a:t> en tiempo real, mejorando la eficiencia operativa en un </a:t>
            </a:r>
            <a:r>
              <a:rPr lang="es-CL" sz="3000" b="1">
                <a:solidFill>
                  <a:srgbClr val="092852"/>
                </a:solidFill>
                <a:latin typeface="Arial Bold"/>
                <a:ea typeface="Arial Bold"/>
                <a:cs typeface="Arial Bold"/>
                <a:sym typeface="Arial Bold"/>
              </a:rPr>
              <a:t>98%.</a:t>
            </a: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  <a:p>
            <a:pPr marL="323850" lvl="1" algn="just">
              <a:lnSpc>
                <a:spcPts val="4980"/>
              </a:lnSpc>
            </a:pPr>
            <a:endParaRPr lang="es-CL" sz="3000" b="1">
              <a:solidFill>
                <a:srgbClr val="092852"/>
              </a:solidFill>
              <a:latin typeface="Arial Bold"/>
              <a:ea typeface="Arial Bold"/>
              <a:cs typeface="Arial Bold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C9966F28-A1B0-3910-687C-622B546CDA85}"/>
              </a:ext>
            </a:extLst>
          </p:cNvPr>
          <p:cNvSpPr/>
          <p:nvPr/>
        </p:nvSpPr>
        <p:spPr>
          <a:xfrm>
            <a:off x="13716000" y="9026871"/>
            <a:ext cx="3542268" cy="700181"/>
          </a:xfrm>
          <a:custGeom>
            <a:avLst/>
            <a:gdLst/>
            <a:ahLst/>
            <a:cxnLst/>
            <a:rect l="l" t="t" r="r" b="b"/>
            <a:pathLst>
              <a:path w="3542268" h="700181">
                <a:moveTo>
                  <a:pt x="0" y="0"/>
                </a:moveTo>
                <a:lnTo>
                  <a:pt x="3542268" y="0"/>
                </a:lnTo>
                <a:lnTo>
                  <a:pt x="3542268" y="700181"/>
                </a:lnTo>
                <a:lnTo>
                  <a:pt x="0" y="7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4786" b="-201121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A54FBD3E-CEC9-E54F-A537-FFBD30657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1293953"/>
            <a:ext cx="5408032" cy="5408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A18BE3F866ED40AD539DCA09134277" ma:contentTypeVersion="11" ma:contentTypeDescription="Crear nuevo documento." ma:contentTypeScope="" ma:versionID="964b912bd821864255163788d84d1d0c">
  <xsd:schema xmlns:xsd="http://www.w3.org/2001/XMLSchema" xmlns:xs="http://www.w3.org/2001/XMLSchema" xmlns:p="http://schemas.microsoft.com/office/2006/metadata/properties" xmlns:ns2="ba5e979a-4e3d-48ed-bf8c-f8f95051aa41" xmlns:ns3="6f1e2760-064e-45d2-82a6-70030a98df48" targetNamespace="http://schemas.microsoft.com/office/2006/metadata/properties" ma:root="true" ma:fieldsID="2ca4cf17f832ccc852690315710f0971" ns2:_="" ns3:_="">
    <xsd:import namespace="ba5e979a-4e3d-48ed-bf8c-f8f95051aa41"/>
    <xsd:import namespace="6f1e2760-064e-45d2-82a6-70030a98df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e979a-4e3d-48ed-bf8c-f8f95051aa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1e2760-064e-45d2-82a6-70030a98df4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f52472-03e6-4784-80d4-05980b5a8ebc}" ma:internalName="TaxCatchAll" ma:showField="CatchAllData" ma:web="6f1e2760-064e-45d2-82a6-70030a98df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1e2760-064e-45d2-82a6-70030a98df48" xsi:nil="true"/>
    <lcf76f155ced4ddcb4097134ff3c332f xmlns="ba5e979a-4e3d-48ed-bf8c-f8f95051aa4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D98C2FE-8986-453D-9B01-C44FDB5A01A2}">
  <ds:schemaRefs>
    <ds:schemaRef ds:uri="6f1e2760-064e-45d2-82a6-70030a98df48"/>
    <ds:schemaRef ds:uri="ba5e979a-4e3d-48ed-bf8c-f8f95051aa4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CDD9812-679B-4FE9-BC79-98F426BCEE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8D2F06-A2ED-4142-83A3-31B0E874E9FF}">
  <ds:schemaRefs>
    <ds:schemaRef ds:uri="6f1e2760-064e-45d2-82a6-70030a98df48"/>
    <ds:schemaRef ds:uri="ba5e979a-4e3d-48ed-bf8c-f8f95051aa41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Office PowerPoint</Application>
  <PresentationFormat>Personalizado</PresentationFormat>
  <Paragraphs>113</Paragraphs>
  <Slides>24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 Bold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cp:lastModifiedBy>HECTOR IVAN JARAMILLO JARAMILLO</cp:lastModifiedBy>
  <cp:revision>1</cp:revision>
  <dcterms:created xsi:type="dcterms:W3CDTF">2006-08-16T00:00:00Z</dcterms:created>
  <dcterms:modified xsi:type="dcterms:W3CDTF">2024-12-14T00:35:19Z</dcterms:modified>
  <dc:identifier>DAGWOhQw6iI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0x010100E7A18BE3F866ED40AD539DCA09134277</vt:lpwstr>
  </property>
  <property fmtid="{D5CDD505-2E9C-101B-9397-08002B2CF9AE}" pid="3" name="MediaServiceImageTags">
    <vt:lpwstr/>
  </property>
</Properties>
</file>